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69" r:id="rId2"/>
    <p:sldId id="270" r:id="rId3"/>
    <p:sldId id="271" r:id="rId4"/>
    <p:sldId id="272" r:id="rId5"/>
    <p:sldId id="273" r:id="rId6"/>
    <p:sldId id="274" r:id="rId7"/>
    <p:sldId id="258" r:id="rId8"/>
    <p:sldId id="276" r:id="rId9"/>
    <p:sldId id="277" r:id="rId10"/>
    <p:sldId id="278" r:id="rId11"/>
    <p:sldId id="279" r:id="rId12"/>
    <p:sldId id="280" r:id="rId13"/>
    <p:sldId id="281" r:id="rId14"/>
    <p:sldId id="288" r:id="rId15"/>
    <p:sldId id="283" r:id="rId16"/>
    <p:sldId id="284" r:id="rId17"/>
    <p:sldId id="285" r:id="rId18"/>
    <p:sldId id="286" r:id="rId19"/>
    <p:sldId id="257" r:id="rId20"/>
    <p:sldId id="259" r:id="rId21"/>
    <p:sldId id="260" r:id="rId22"/>
    <p:sldId id="261" r:id="rId23"/>
    <p:sldId id="262" r:id="rId24"/>
    <p:sldId id="263" r:id="rId25"/>
    <p:sldId id="264" r:id="rId26"/>
    <p:sldId id="265" r:id="rId27"/>
    <p:sldId id="266" r:id="rId28"/>
    <p:sldId id="268" r:id="rId29"/>
    <p:sldId id="267"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4A49D"/>
    <a:srgbClr val="ECEBEE"/>
    <a:srgbClr val="3676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72" autoAdjust="0"/>
    <p:restoredTop sz="87167" autoAdjust="0"/>
  </p:normalViewPr>
  <p:slideViewPr>
    <p:cSldViewPr snapToGrid="0">
      <p:cViewPr varScale="1">
        <p:scale>
          <a:sx n="60" d="100"/>
          <a:sy n="60" d="100"/>
        </p:scale>
        <p:origin x="144" y="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B3112F6-883B-45BD-AE33-A677DDE41D0B}"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E25EC5A0-5CBD-45FA-B014-EE91CE725217}">
      <dgm:prSet phldrT="[Text]"/>
      <dgm:spPr>
        <a:solidFill>
          <a:srgbClr val="54A49D"/>
        </a:solidFill>
      </dgm:spPr>
      <dgm:t>
        <a:bodyPr/>
        <a:lstStyle/>
        <a:p>
          <a:r>
            <a:rPr lang="es-ES" dirty="0" smtClean="0"/>
            <a:t>Si saben lo que están acordando</a:t>
          </a:r>
          <a:endParaRPr lang="en-US" dirty="0"/>
        </a:p>
      </dgm:t>
    </dgm:pt>
    <dgm:pt modelId="{228B587D-8987-4981-9693-471C4D4F063B}" type="parTrans" cxnId="{28B409A1-CF54-4E15-BEBB-4EB1C5989FEF}">
      <dgm:prSet/>
      <dgm:spPr/>
      <dgm:t>
        <a:bodyPr/>
        <a:lstStyle/>
        <a:p>
          <a:endParaRPr lang="en-US"/>
        </a:p>
      </dgm:t>
    </dgm:pt>
    <dgm:pt modelId="{44F465BD-C62A-4E0E-B596-BC687F3FDE0D}" type="sibTrans" cxnId="{28B409A1-CF54-4E15-BEBB-4EB1C5989FEF}">
      <dgm:prSet/>
      <dgm:spPr/>
      <dgm:t>
        <a:bodyPr/>
        <a:lstStyle/>
        <a:p>
          <a:endParaRPr lang="en-US"/>
        </a:p>
      </dgm:t>
    </dgm:pt>
    <dgm:pt modelId="{02DAD032-D85B-4D52-946E-3DBB3EFBCEED}">
      <dgm:prSet phldrT="[Text]"/>
      <dgm:spPr>
        <a:solidFill>
          <a:srgbClr val="54A49D"/>
        </a:solidFill>
      </dgm:spPr>
      <dgm:t>
        <a:bodyPr/>
        <a:lstStyle/>
        <a:p>
          <a:r>
            <a:rPr lang="en-US" dirty="0" err="1" smtClean="0"/>
            <a:t>Pueden</a:t>
          </a:r>
          <a:r>
            <a:rPr lang="en-US" dirty="0" smtClean="0"/>
            <a:t> </a:t>
          </a:r>
          <a:r>
            <a:rPr lang="en-US" dirty="0" err="1" smtClean="0"/>
            <a:t>comunicar</a:t>
          </a:r>
          <a:r>
            <a:rPr lang="en-US" dirty="0" smtClean="0"/>
            <a:t> </a:t>
          </a:r>
          <a:r>
            <a:rPr lang="en-US" dirty="0" err="1" smtClean="0"/>
            <a:t>su</a:t>
          </a:r>
          <a:r>
            <a:rPr lang="en-US" dirty="0" smtClean="0"/>
            <a:t> </a:t>
          </a:r>
          <a:r>
            <a:rPr lang="en-US" dirty="0" err="1" smtClean="0"/>
            <a:t>elección</a:t>
          </a:r>
          <a:endParaRPr lang="en-US" dirty="0"/>
        </a:p>
      </dgm:t>
    </dgm:pt>
    <dgm:pt modelId="{58AC0170-D8BD-4325-8731-C242289A44D3}" type="parTrans" cxnId="{DA45AA57-19CE-4367-A02C-BCAAC040354E}">
      <dgm:prSet/>
      <dgm:spPr/>
      <dgm:t>
        <a:bodyPr/>
        <a:lstStyle/>
        <a:p>
          <a:endParaRPr lang="en-US"/>
        </a:p>
      </dgm:t>
    </dgm:pt>
    <dgm:pt modelId="{C507ED62-2B82-45CF-B831-E8CCF97087DA}" type="sibTrans" cxnId="{DA45AA57-19CE-4367-A02C-BCAAC040354E}">
      <dgm:prSet/>
      <dgm:spPr/>
      <dgm:t>
        <a:bodyPr/>
        <a:lstStyle/>
        <a:p>
          <a:endParaRPr lang="en-US"/>
        </a:p>
      </dgm:t>
    </dgm:pt>
    <dgm:pt modelId="{462CA964-C76B-4137-A155-36DE9190623E}">
      <dgm:prSet phldrT="[Text]"/>
      <dgm:spPr>
        <a:solidFill>
          <a:srgbClr val="54A49D"/>
        </a:solidFill>
      </dgm:spPr>
      <dgm:t>
        <a:bodyPr/>
        <a:lstStyle/>
        <a:p>
          <a:r>
            <a:rPr lang="es-ES" dirty="0" smtClean="0"/>
            <a:t>La persona sabe lo que siente al respecto</a:t>
          </a:r>
          <a:endParaRPr lang="en-US" dirty="0"/>
        </a:p>
      </dgm:t>
    </dgm:pt>
    <dgm:pt modelId="{1DFE8268-948C-4D8F-99FD-20BCEA41E73E}" type="parTrans" cxnId="{E73CAD1A-E599-4759-988E-D581489A464C}">
      <dgm:prSet/>
      <dgm:spPr/>
      <dgm:t>
        <a:bodyPr/>
        <a:lstStyle/>
        <a:p>
          <a:endParaRPr lang="en-US"/>
        </a:p>
      </dgm:t>
    </dgm:pt>
    <dgm:pt modelId="{1A84742D-6CFF-4DE6-8B3C-75A83E2423E9}" type="sibTrans" cxnId="{E73CAD1A-E599-4759-988E-D581489A464C}">
      <dgm:prSet/>
      <dgm:spPr/>
      <dgm:t>
        <a:bodyPr/>
        <a:lstStyle/>
        <a:p>
          <a:endParaRPr lang="en-US"/>
        </a:p>
      </dgm:t>
    </dgm:pt>
    <dgm:pt modelId="{40D58CC6-0D02-4E9A-ADBD-410E5CD8F302}">
      <dgm:prSet phldrT="[Text]"/>
      <dgm:spPr>
        <a:solidFill>
          <a:srgbClr val="54A49D"/>
        </a:solidFill>
      </dgm:spPr>
      <dgm:t>
        <a:bodyPr/>
        <a:lstStyle/>
        <a:p>
          <a:r>
            <a:rPr lang="es-ES" dirty="0" smtClean="0"/>
            <a:t>Si la persona puede elegir si hacer o no algo</a:t>
          </a:r>
          <a:endParaRPr lang="en-US" dirty="0"/>
        </a:p>
      </dgm:t>
    </dgm:pt>
    <dgm:pt modelId="{61413B85-6C01-4DF0-8902-1EF1C97A00B9}" type="parTrans" cxnId="{6ADE0B4F-F0E8-497E-8FB4-F79E25B69724}">
      <dgm:prSet/>
      <dgm:spPr/>
      <dgm:t>
        <a:bodyPr/>
        <a:lstStyle/>
        <a:p>
          <a:endParaRPr lang="en-US"/>
        </a:p>
      </dgm:t>
    </dgm:pt>
    <dgm:pt modelId="{93E7E465-326F-4A3F-B5F5-9D92F393B975}" type="sibTrans" cxnId="{6ADE0B4F-F0E8-497E-8FB4-F79E25B69724}">
      <dgm:prSet/>
      <dgm:spPr/>
      <dgm:t>
        <a:bodyPr/>
        <a:lstStyle/>
        <a:p>
          <a:endParaRPr lang="en-US"/>
        </a:p>
      </dgm:t>
    </dgm:pt>
    <dgm:pt modelId="{92647A6E-4AAD-41BA-92E7-A0E498D7C0FF}">
      <dgm:prSet phldrT="[Text]"/>
      <dgm:spPr>
        <a:solidFill>
          <a:srgbClr val="54A49D"/>
        </a:solidFill>
      </dgm:spPr>
      <dgm:t>
        <a:bodyPr/>
        <a:lstStyle/>
        <a:p>
          <a:r>
            <a:rPr lang="es-ES" dirty="0" smtClean="0"/>
            <a:t>Entienden si algo es dañino o no.</a:t>
          </a:r>
          <a:endParaRPr lang="en-US" dirty="0"/>
        </a:p>
      </dgm:t>
    </dgm:pt>
    <dgm:pt modelId="{7C4123C9-36A1-4775-B322-7BA3924DE3AB}" type="parTrans" cxnId="{FB3329DA-426C-4A22-BFA0-1A72B85B9FE6}">
      <dgm:prSet/>
      <dgm:spPr/>
      <dgm:t>
        <a:bodyPr/>
        <a:lstStyle/>
        <a:p>
          <a:endParaRPr lang="en-US"/>
        </a:p>
      </dgm:t>
    </dgm:pt>
    <dgm:pt modelId="{FF8FBA2F-93A3-49DC-9676-7A226A7AFFE6}" type="sibTrans" cxnId="{FB3329DA-426C-4A22-BFA0-1A72B85B9FE6}">
      <dgm:prSet/>
      <dgm:spPr/>
      <dgm:t>
        <a:bodyPr/>
        <a:lstStyle/>
        <a:p>
          <a:endParaRPr lang="en-US"/>
        </a:p>
      </dgm:t>
    </dgm:pt>
    <dgm:pt modelId="{AD885329-8270-4BEF-856C-C144D054D26D}" type="pres">
      <dgm:prSet presAssocID="{9B3112F6-883B-45BD-AE33-A677DDE41D0B}" presName="diagram" presStyleCnt="0">
        <dgm:presLayoutVars>
          <dgm:dir/>
          <dgm:resizeHandles val="exact"/>
        </dgm:presLayoutVars>
      </dgm:prSet>
      <dgm:spPr/>
      <dgm:t>
        <a:bodyPr/>
        <a:lstStyle/>
        <a:p>
          <a:endParaRPr lang="en-US"/>
        </a:p>
      </dgm:t>
    </dgm:pt>
    <dgm:pt modelId="{64D46E4B-C371-4EB0-AEC6-584E6471E3D1}" type="pres">
      <dgm:prSet presAssocID="{E25EC5A0-5CBD-45FA-B014-EE91CE725217}" presName="node" presStyleLbl="node1" presStyleIdx="0" presStyleCnt="5">
        <dgm:presLayoutVars>
          <dgm:bulletEnabled val="1"/>
        </dgm:presLayoutVars>
      </dgm:prSet>
      <dgm:spPr/>
      <dgm:t>
        <a:bodyPr/>
        <a:lstStyle/>
        <a:p>
          <a:endParaRPr lang="en-US"/>
        </a:p>
      </dgm:t>
    </dgm:pt>
    <dgm:pt modelId="{351DAA46-8D23-486D-89CC-2EE685C07319}" type="pres">
      <dgm:prSet presAssocID="{44F465BD-C62A-4E0E-B596-BC687F3FDE0D}" presName="sibTrans" presStyleCnt="0"/>
      <dgm:spPr/>
    </dgm:pt>
    <dgm:pt modelId="{FB6FA8E5-CB66-4B36-ADF5-D2187DF22EF3}" type="pres">
      <dgm:prSet presAssocID="{02DAD032-D85B-4D52-946E-3DBB3EFBCEED}" presName="node" presStyleLbl="node1" presStyleIdx="1" presStyleCnt="5">
        <dgm:presLayoutVars>
          <dgm:bulletEnabled val="1"/>
        </dgm:presLayoutVars>
      </dgm:prSet>
      <dgm:spPr/>
      <dgm:t>
        <a:bodyPr/>
        <a:lstStyle/>
        <a:p>
          <a:endParaRPr lang="en-US"/>
        </a:p>
      </dgm:t>
    </dgm:pt>
    <dgm:pt modelId="{2A58A097-B561-4794-8A86-C9D81E4594C1}" type="pres">
      <dgm:prSet presAssocID="{C507ED62-2B82-45CF-B831-E8CCF97087DA}" presName="sibTrans" presStyleCnt="0"/>
      <dgm:spPr/>
    </dgm:pt>
    <dgm:pt modelId="{8508D4B7-F7BA-43A4-85AC-2BA615244E77}" type="pres">
      <dgm:prSet presAssocID="{462CA964-C76B-4137-A155-36DE9190623E}" presName="node" presStyleLbl="node1" presStyleIdx="2" presStyleCnt="5">
        <dgm:presLayoutVars>
          <dgm:bulletEnabled val="1"/>
        </dgm:presLayoutVars>
      </dgm:prSet>
      <dgm:spPr/>
      <dgm:t>
        <a:bodyPr/>
        <a:lstStyle/>
        <a:p>
          <a:endParaRPr lang="en-US"/>
        </a:p>
      </dgm:t>
    </dgm:pt>
    <dgm:pt modelId="{409767FA-62FD-498E-BA13-1FFA4D867BF8}" type="pres">
      <dgm:prSet presAssocID="{1A84742D-6CFF-4DE6-8B3C-75A83E2423E9}" presName="sibTrans" presStyleCnt="0"/>
      <dgm:spPr/>
    </dgm:pt>
    <dgm:pt modelId="{C8C35EF4-75A2-4C03-8E73-37B03BBD2B72}" type="pres">
      <dgm:prSet presAssocID="{40D58CC6-0D02-4E9A-ADBD-410E5CD8F302}" presName="node" presStyleLbl="node1" presStyleIdx="3" presStyleCnt="5">
        <dgm:presLayoutVars>
          <dgm:bulletEnabled val="1"/>
        </dgm:presLayoutVars>
      </dgm:prSet>
      <dgm:spPr/>
      <dgm:t>
        <a:bodyPr/>
        <a:lstStyle/>
        <a:p>
          <a:endParaRPr lang="en-US"/>
        </a:p>
      </dgm:t>
    </dgm:pt>
    <dgm:pt modelId="{6B2695BC-F9C5-479C-A798-9C49A4E61540}" type="pres">
      <dgm:prSet presAssocID="{93E7E465-326F-4A3F-B5F5-9D92F393B975}" presName="sibTrans" presStyleCnt="0"/>
      <dgm:spPr/>
    </dgm:pt>
    <dgm:pt modelId="{21BAB68D-5F22-4D13-A69D-FB0091B7DFDA}" type="pres">
      <dgm:prSet presAssocID="{92647A6E-4AAD-41BA-92E7-A0E498D7C0FF}" presName="node" presStyleLbl="node1" presStyleIdx="4" presStyleCnt="5">
        <dgm:presLayoutVars>
          <dgm:bulletEnabled val="1"/>
        </dgm:presLayoutVars>
      </dgm:prSet>
      <dgm:spPr/>
      <dgm:t>
        <a:bodyPr/>
        <a:lstStyle/>
        <a:p>
          <a:endParaRPr lang="en-US"/>
        </a:p>
      </dgm:t>
    </dgm:pt>
  </dgm:ptLst>
  <dgm:cxnLst>
    <dgm:cxn modelId="{69FD8B96-B48F-4CB5-A39F-8B23B1C5CF32}" type="presOf" srcId="{E25EC5A0-5CBD-45FA-B014-EE91CE725217}" destId="{64D46E4B-C371-4EB0-AEC6-584E6471E3D1}" srcOrd="0" destOrd="0" presId="urn:microsoft.com/office/officeart/2005/8/layout/default"/>
    <dgm:cxn modelId="{958474AA-12F3-4DC3-9877-CBC92A31A25A}" type="presOf" srcId="{02DAD032-D85B-4D52-946E-3DBB3EFBCEED}" destId="{FB6FA8E5-CB66-4B36-ADF5-D2187DF22EF3}" srcOrd="0" destOrd="0" presId="urn:microsoft.com/office/officeart/2005/8/layout/default"/>
    <dgm:cxn modelId="{E73CAD1A-E599-4759-988E-D581489A464C}" srcId="{9B3112F6-883B-45BD-AE33-A677DDE41D0B}" destId="{462CA964-C76B-4137-A155-36DE9190623E}" srcOrd="2" destOrd="0" parTransId="{1DFE8268-948C-4D8F-99FD-20BCEA41E73E}" sibTransId="{1A84742D-6CFF-4DE6-8B3C-75A83E2423E9}"/>
    <dgm:cxn modelId="{FB3329DA-426C-4A22-BFA0-1A72B85B9FE6}" srcId="{9B3112F6-883B-45BD-AE33-A677DDE41D0B}" destId="{92647A6E-4AAD-41BA-92E7-A0E498D7C0FF}" srcOrd="4" destOrd="0" parTransId="{7C4123C9-36A1-4775-B322-7BA3924DE3AB}" sibTransId="{FF8FBA2F-93A3-49DC-9676-7A226A7AFFE6}"/>
    <dgm:cxn modelId="{6ADE0B4F-F0E8-497E-8FB4-F79E25B69724}" srcId="{9B3112F6-883B-45BD-AE33-A677DDE41D0B}" destId="{40D58CC6-0D02-4E9A-ADBD-410E5CD8F302}" srcOrd="3" destOrd="0" parTransId="{61413B85-6C01-4DF0-8902-1EF1C97A00B9}" sibTransId="{93E7E465-326F-4A3F-B5F5-9D92F393B975}"/>
    <dgm:cxn modelId="{85F0A4F2-0F17-4BF7-8E86-251CA6BD9A3D}" type="presOf" srcId="{92647A6E-4AAD-41BA-92E7-A0E498D7C0FF}" destId="{21BAB68D-5F22-4D13-A69D-FB0091B7DFDA}" srcOrd="0" destOrd="0" presId="urn:microsoft.com/office/officeart/2005/8/layout/default"/>
    <dgm:cxn modelId="{15BFDD58-5955-4F42-BD19-8DC80B4CD573}" type="presOf" srcId="{462CA964-C76B-4137-A155-36DE9190623E}" destId="{8508D4B7-F7BA-43A4-85AC-2BA615244E77}" srcOrd="0" destOrd="0" presId="urn:microsoft.com/office/officeart/2005/8/layout/default"/>
    <dgm:cxn modelId="{28B409A1-CF54-4E15-BEBB-4EB1C5989FEF}" srcId="{9B3112F6-883B-45BD-AE33-A677DDE41D0B}" destId="{E25EC5A0-5CBD-45FA-B014-EE91CE725217}" srcOrd="0" destOrd="0" parTransId="{228B587D-8987-4981-9693-471C4D4F063B}" sibTransId="{44F465BD-C62A-4E0E-B596-BC687F3FDE0D}"/>
    <dgm:cxn modelId="{7A601971-6D01-42C3-AAFB-B518CA29CFE7}" type="presOf" srcId="{40D58CC6-0D02-4E9A-ADBD-410E5CD8F302}" destId="{C8C35EF4-75A2-4C03-8E73-37B03BBD2B72}" srcOrd="0" destOrd="0" presId="urn:microsoft.com/office/officeart/2005/8/layout/default"/>
    <dgm:cxn modelId="{FF7F3B06-3603-4514-A6BC-0D5B46EF85CF}" type="presOf" srcId="{9B3112F6-883B-45BD-AE33-A677DDE41D0B}" destId="{AD885329-8270-4BEF-856C-C144D054D26D}" srcOrd="0" destOrd="0" presId="urn:microsoft.com/office/officeart/2005/8/layout/default"/>
    <dgm:cxn modelId="{DA45AA57-19CE-4367-A02C-BCAAC040354E}" srcId="{9B3112F6-883B-45BD-AE33-A677DDE41D0B}" destId="{02DAD032-D85B-4D52-946E-3DBB3EFBCEED}" srcOrd="1" destOrd="0" parTransId="{58AC0170-D8BD-4325-8731-C242289A44D3}" sibTransId="{C507ED62-2B82-45CF-B831-E8CCF97087DA}"/>
    <dgm:cxn modelId="{12BDDAC3-3320-477F-B817-FBB8DCCCE209}" type="presParOf" srcId="{AD885329-8270-4BEF-856C-C144D054D26D}" destId="{64D46E4B-C371-4EB0-AEC6-584E6471E3D1}" srcOrd="0" destOrd="0" presId="urn:microsoft.com/office/officeart/2005/8/layout/default"/>
    <dgm:cxn modelId="{CF3EAA33-8717-4ADA-AA0D-F237FEE226E9}" type="presParOf" srcId="{AD885329-8270-4BEF-856C-C144D054D26D}" destId="{351DAA46-8D23-486D-89CC-2EE685C07319}" srcOrd="1" destOrd="0" presId="urn:microsoft.com/office/officeart/2005/8/layout/default"/>
    <dgm:cxn modelId="{B22E4260-F7F1-41E8-A727-B3BD7EF76671}" type="presParOf" srcId="{AD885329-8270-4BEF-856C-C144D054D26D}" destId="{FB6FA8E5-CB66-4B36-ADF5-D2187DF22EF3}" srcOrd="2" destOrd="0" presId="urn:microsoft.com/office/officeart/2005/8/layout/default"/>
    <dgm:cxn modelId="{F3B0E830-9448-4497-ACCF-A06CD131C550}" type="presParOf" srcId="{AD885329-8270-4BEF-856C-C144D054D26D}" destId="{2A58A097-B561-4794-8A86-C9D81E4594C1}" srcOrd="3" destOrd="0" presId="urn:microsoft.com/office/officeart/2005/8/layout/default"/>
    <dgm:cxn modelId="{32462865-3222-4478-AB1D-38ED32CA7401}" type="presParOf" srcId="{AD885329-8270-4BEF-856C-C144D054D26D}" destId="{8508D4B7-F7BA-43A4-85AC-2BA615244E77}" srcOrd="4" destOrd="0" presId="urn:microsoft.com/office/officeart/2005/8/layout/default"/>
    <dgm:cxn modelId="{3133F4E7-0D7A-4C32-8C66-9566EE33DF10}" type="presParOf" srcId="{AD885329-8270-4BEF-856C-C144D054D26D}" destId="{409767FA-62FD-498E-BA13-1FFA4D867BF8}" srcOrd="5" destOrd="0" presId="urn:microsoft.com/office/officeart/2005/8/layout/default"/>
    <dgm:cxn modelId="{614B6D47-B1AD-4C38-8D52-7EDC1E6D730B}" type="presParOf" srcId="{AD885329-8270-4BEF-856C-C144D054D26D}" destId="{C8C35EF4-75A2-4C03-8E73-37B03BBD2B72}" srcOrd="6" destOrd="0" presId="urn:microsoft.com/office/officeart/2005/8/layout/default"/>
    <dgm:cxn modelId="{C0EA9E79-882F-4A83-8967-01F34E855D0C}" type="presParOf" srcId="{AD885329-8270-4BEF-856C-C144D054D26D}" destId="{6B2695BC-F9C5-479C-A798-9C49A4E61540}" srcOrd="7" destOrd="0" presId="urn:microsoft.com/office/officeart/2005/8/layout/default"/>
    <dgm:cxn modelId="{A4C420F1-BCFD-4A2A-A3C9-E808424FD29F}" type="presParOf" srcId="{AD885329-8270-4BEF-856C-C144D054D26D}" destId="{21BAB68D-5F22-4D13-A69D-FB0091B7DFDA}"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D46E4B-C371-4EB0-AEC6-584E6471E3D1}">
      <dsp:nvSpPr>
        <dsp:cNvPr id="0" name=""/>
        <dsp:cNvSpPr/>
      </dsp:nvSpPr>
      <dsp:spPr>
        <a:xfrm>
          <a:off x="460057" y="1954"/>
          <a:ext cx="2998589" cy="1799153"/>
        </a:xfrm>
        <a:prstGeom prst="rect">
          <a:avLst/>
        </a:prstGeom>
        <a:solidFill>
          <a:srgbClr val="54A49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s-ES" sz="3300" kern="1200" dirty="0" smtClean="0"/>
            <a:t>Si saben lo que están acordando</a:t>
          </a:r>
          <a:endParaRPr lang="en-US" sz="3300" kern="1200" dirty="0"/>
        </a:p>
      </dsp:txBody>
      <dsp:txXfrm>
        <a:off x="460057" y="1954"/>
        <a:ext cx="2998589" cy="1799153"/>
      </dsp:txXfrm>
    </dsp:sp>
    <dsp:sp modelId="{FB6FA8E5-CB66-4B36-ADF5-D2187DF22EF3}">
      <dsp:nvSpPr>
        <dsp:cNvPr id="0" name=""/>
        <dsp:cNvSpPr/>
      </dsp:nvSpPr>
      <dsp:spPr>
        <a:xfrm>
          <a:off x="3758505" y="1954"/>
          <a:ext cx="2998589" cy="1799153"/>
        </a:xfrm>
        <a:prstGeom prst="rect">
          <a:avLst/>
        </a:prstGeom>
        <a:solidFill>
          <a:srgbClr val="54A49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US" sz="3300" kern="1200" dirty="0" err="1" smtClean="0"/>
            <a:t>Pueden</a:t>
          </a:r>
          <a:r>
            <a:rPr lang="en-US" sz="3300" kern="1200" dirty="0" smtClean="0"/>
            <a:t> </a:t>
          </a:r>
          <a:r>
            <a:rPr lang="en-US" sz="3300" kern="1200" dirty="0" err="1" smtClean="0"/>
            <a:t>comunicar</a:t>
          </a:r>
          <a:r>
            <a:rPr lang="en-US" sz="3300" kern="1200" dirty="0" smtClean="0"/>
            <a:t> </a:t>
          </a:r>
          <a:r>
            <a:rPr lang="en-US" sz="3300" kern="1200" dirty="0" err="1" smtClean="0"/>
            <a:t>su</a:t>
          </a:r>
          <a:r>
            <a:rPr lang="en-US" sz="3300" kern="1200" dirty="0" smtClean="0"/>
            <a:t> </a:t>
          </a:r>
          <a:r>
            <a:rPr lang="en-US" sz="3300" kern="1200" dirty="0" err="1" smtClean="0"/>
            <a:t>elección</a:t>
          </a:r>
          <a:endParaRPr lang="en-US" sz="3300" kern="1200" dirty="0"/>
        </a:p>
      </dsp:txBody>
      <dsp:txXfrm>
        <a:off x="3758505" y="1954"/>
        <a:ext cx="2998589" cy="1799153"/>
      </dsp:txXfrm>
    </dsp:sp>
    <dsp:sp modelId="{8508D4B7-F7BA-43A4-85AC-2BA615244E77}">
      <dsp:nvSpPr>
        <dsp:cNvPr id="0" name=""/>
        <dsp:cNvSpPr/>
      </dsp:nvSpPr>
      <dsp:spPr>
        <a:xfrm>
          <a:off x="7056953" y="1954"/>
          <a:ext cx="2998589" cy="1799153"/>
        </a:xfrm>
        <a:prstGeom prst="rect">
          <a:avLst/>
        </a:prstGeom>
        <a:solidFill>
          <a:srgbClr val="54A49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s-ES" sz="3300" kern="1200" dirty="0" smtClean="0"/>
            <a:t>La persona sabe lo que siente al respecto</a:t>
          </a:r>
          <a:endParaRPr lang="en-US" sz="3300" kern="1200" dirty="0"/>
        </a:p>
      </dsp:txBody>
      <dsp:txXfrm>
        <a:off x="7056953" y="1954"/>
        <a:ext cx="2998589" cy="1799153"/>
      </dsp:txXfrm>
    </dsp:sp>
    <dsp:sp modelId="{C8C35EF4-75A2-4C03-8E73-37B03BBD2B72}">
      <dsp:nvSpPr>
        <dsp:cNvPr id="0" name=""/>
        <dsp:cNvSpPr/>
      </dsp:nvSpPr>
      <dsp:spPr>
        <a:xfrm>
          <a:off x="2109281" y="2100966"/>
          <a:ext cx="2998589" cy="1799153"/>
        </a:xfrm>
        <a:prstGeom prst="rect">
          <a:avLst/>
        </a:prstGeom>
        <a:solidFill>
          <a:srgbClr val="54A49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s-ES" sz="3300" kern="1200" dirty="0" smtClean="0"/>
            <a:t>Si la persona puede elegir si hacer o no algo</a:t>
          </a:r>
          <a:endParaRPr lang="en-US" sz="3300" kern="1200" dirty="0"/>
        </a:p>
      </dsp:txBody>
      <dsp:txXfrm>
        <a:off x="2109281" y="2100966"/>
        <a:ext cx="2998589" cy="1799153"/>
      </dsp:txXfrm>
    </dsp:sp>
    <dsp:sp modelId="{21BAB68D-5F22-4D13-A69D-FB0091B7DFDA}">
      <dsp:nvSpPr>
        <dsp:cNvPr id="0" name=""/>
        <dsp:cNvSpPr/>
      </dsp:nvSpPr>
      <dsp:spPr>
        <a:xfrm>
          <a:off x="5407729" y="2100966"/>
          <a:ext cx="2998589" cy="1799153"/>
        </a:xfrm>
        <a:prstGeom prst="rect">
          <a:avLst/>
        </a:prstGeom>
        <a:solidFill>
          <a:srgbClr val="54A49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s-ES" sz="3300" kern="1200" dirty="0" smtClean="0"/>
            <a:t>Entienden si algo es dañino o no.</a:t>
          </a:r>
          <a:endParaRPr lang="en-US" sz="3300" kern="1200" dirty="0"/>
        </a:p>
      </dsp:txBody>
      <dsp:txXfrm>
        <a:off x="5407729" y="2100966"/>
        <a:ext cx="2998589" cy="1799153"/>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579784-C823-4A0D-8C31-CDD03080FCD5}" type="datetimeFigureOut">
              <a:rPr lang="en-US" smtClean="0"/>
              <a:t>10/17/2023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E23AD1-3D33-4E69-B041-622C6642C384}" type="slidenum">
              <a:rPr lang="en-US" smtClean="0"/>
              <a:t>‹#›</a:t>
            </a:fld>
            <a:endParaRPr lang="en-US"/>
          </a:p>
        </p:txBody>
      </p:sp>
    </p:spTree>
    <p:extLst>
      <p:ext uri="{BB962C8B-B14F-4D97-AF65-F5344CB8AC3E}">
        <p14:creationId xmlns:p14="http://schemas.microsoft.com/office/powerpoint/2010/main" val="20918538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b="1" dirty="0" smtClean="0"/>
              <a:t>Nota para el facilitador: Esta presentación incluye información sobre el consentimiento y el uso de condones, así como escenarios con relaciones entre personas del mismo sexo. Revise siempre las políticas de su estado/condado sobre estos temas antes de realizar presentaciones en las escuelas.</a:t>
            </a:r>
          </a:p>
          <a:p>
            <a:r>
              <a:rPr lang="es-ES" b="1" dirty="0" smtClean="0"/>
              <a:t>Además, tenga en cuenta los posibles desencadenantes cuando hable de situaciones no consensuadas.</a:t>
            </a:r>
            <a:endParaRPr lang="en-US" dirty="0"/>
          </a:p>
        </p:txBody>
      </p:sp>
      <p:sp>
        <p:nvSpPr>
          <p:cNvPr id="4" name="Slide Number Placeholder 3"/>
          <p:cNvSpPr>
            <a:spLocks noGrp="1"/>
          </p:cNvSpPr>
          <p:nvPr>
            <p:ph type="sldNum" sz="quarter" idx="10"/>
          </p:nvPr>
        </p:nvSpPr>
        <p:spPr/>
        <p:txBody>
          <a:bodyPr/>
          <a:lstStyle/>
          <a:p>
            <a:fld id="{A8E23AD1-3D33-4E69-B041-622C6642C384}" type="slidenum">
              <a:rPr lang="en-US" smtClean="0"/>
              <a:t>1</a:t>
            </a:fld>
            <a:endParaRPr lang="en-US"/>
          </a:p>
        </p:txBody>
      </p:sp>
    </p:spTree>
    <p:extLst>
      <p:ext uri="{BB962C8B-B14F-4D97-AF65-F5344CB8AC3E}">
        <p14:creationId xmlns:p14="http://schemas.microsoft.com/office/powerpoint/2010/main" val="1618725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smtClean="0"/>
              <a:t>Amy es una adulta que ocupa una posición de autoridad sobre Derek y sus compañeros de equipo. Esto automáticamente hace que el equilibrio de poder sea desigual. Incluso si un estudiante quisiera tener relaciones sexuales con Amy, no podría dar su consentimiento legalmente si es menor de 18 años. Una relación sexual entre Amy y sus estudiantes menores de edad sería ilegal. Además, Amy está infringiendo el código ético establecido para entrenadores y profesores. Si alguien tiene conocimiento de una relación entre un estudiante y un maestro o entrenador, debe informarlo inmediatamente a un adulto de confianza.</a:t>
            </a:r>
            <a:endParaRPr lang="en-US" dirty="0"/>
          </a:p>
        </p:txBody>
      </p:sp>
      <p:sp>
        <p:nvSpPr>
          <p:cNvPr id="4" name="Slide Number Placeholder 3"/>
          <p:cNvSpPr>
            <a:spLocks noGrp="1"/>
          </p:cNvSpPr>
          <p:nvPr>
            <p:ph type="sldNum" sz="quarter" idx="10"/>
          </p:nvPr>
        </p:nvSpPr>
        <p:spPr/>
        <p:txBody>
          <a:bodyPr/>
          <a:lstStyle/>
          <a:p>
            <a:fld id="{D04FC2A2-2327-475B-9E06-84A3557281EF}" type="slidenum">
              <a:rPr lang="en-US" smtClean="0"/>
              <a:t>15</a:t>
            </a:fld>
            <a:endParaRPr lang="en-US"/>
          </a:p>
        </p:txBody>
      </p:sp>
    </p:spTree>
    <p:extLst>
      <p:ext uri="{BB962C8B-B14F-4D97-AF65-F5344CB8AC3E}">
        <p14:creationId xmlns:p14="http://schemas.microsoft.com/office/powerpoint/2010/main" val="41656971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smtClean="0"/>
              <a:t>Incluso si a Kenny realmente le gusta </a:t>
            </a:r>
            <a:r>
              <a:rPr lang="es-ES" dirty="0" err="1" smtClean="0"/>
              <a:t>Jake</a:t>
            </a:r>
            <a:r>
              <a:rPr lang="es-ES" dirty="0" smtClean="0"/>
              <a:t>, el poder en su relación es desigual. </a:t>
            </a:r>
            <a:r>
              <a:rPr lang="es-ES" dirty="0" err="1" smtClean="0"/>
              <a:t>Jake</a:t>
            </a:r>
            <a:r>
              <a:rPr lang="es-ES" dirty="0" smtClean="0"/>
              <a:t> tiene mucha más experiencia de vida que Kenny. Él es un adulto legal, mientras que Kenny todavía está en la escuela secundaria. Es poco probable que esta pareja realmente tenga algo en común, más allá de lo superficial. Además, si Kenny y </a:t>
            </a:r>
            <a:r>
              <a:rPr lang="es-ES" dirty="0" err="1" smtClean="0"/>
              <a:t>Jake</a:t>
            </a:r>
            <a:r>
              <a:rPr lang="es-ES" dirty="0" smtClean="0"/>
              <a:t> inician una relación sexual, sería ilegal.</a:t>
            </a:r>
            <a:endParaRPr lang="en-US" dirty="0"/>
          </a:p>
        </p:txBody>
      </p:sp>
      <p:sp>
        <p:nvSpPr>
          <p:cNvPr id="4" name="Slide Number Placeholder 3"/>
          <p:cNvSpPr>
            <a:spLocks noGrp="1"/>
          </p:cNvSpPr>
          <p:nvPr>
            <p:ph type="sldNum" sz="quarter" idx="10"/>
          </p:nvPr>
        </p:nvSpPr>
        <p:spPr/>
        <p:txBody>
          <a:bodyPr/>
          <a:lstStyle/>
          <a:p>
            <a:fld id="{D04FC2A2-2327-475B-9E06-84A3557281EF}" type="slidenum">
              <a:rPr lang="en-US" smtClean="0"/>
              <a:t>16</a:t>
            </a:fld>
            <a:endParaRPr lang="en-US"/>
          </a:p>
        </p:txBody>
      </p:sp>
    </p:spTree>
    <p:extLst>
      <p:ext uri="{BB962C8B-B14F-4D97-AF65-F5344CB8AC3E}">
        <p14:creationId xmlns:p14="http://schemas.microsoft.com/office/powerpoint/2010/main" val="25815783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E23AD1-3D33-4E69-B041-622C6642C384}" type="slidenum">
              <a:rPr lang="en-US" smtClean="0"/>
              <a:t>17</a:t>
            </a:fld>
            <a:endParaRPr lang="en-US"/>
          </a:p>
        </p:txBody>
      </p:sp>
    </p:spTree>
    <p:extLst>
      <p:ext uri="{BB962C8B-B14F-4D97-AF65-F5344CB8AC3E}">
        <p14:creationId xmlns:p14="http://schemas.microsoft.com/office/powerpoint/2010/main" val="18346049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smtClean="0"/>
              <a:t>Recurso de salud sexual para adolescentes en español:</a:t>
            </a:r>
          </a:p>
          <a:p>
            <a:r>
              <a:rPr lang="en-US" dirty="0" smtClean="0"/>
              <a:t>https://216teens.org/es/acerca-de-ti/tus-relaciones/que-significa-consentimiento/</a:t>
            </a:r>
            <a:endParaRPr lang="en-US" dirty="0"/>
          </a:p>
        </p:txBody>
      </p:sp>
      <p:sp>
        <p:nvSpPr>
          <p:cNvPr id="4" name="Slide Number Placeholder 3"/>
          <p:cNvSpPr>
            <a:spLocks noGrp="1"/>
          </p:cNvSpPr>
          <p:nvPr>
            <p:ph type="sldNum" sz="quarter" idx="10"/>
          </p:nvPr>
        </p:nvSpPr>
        <p:spPr/>
        <p:txBody>
          <a:bodyPr/>
          <a:lstStyle/>
          <a:p>
            <a:fld id="{A8E23AD1-3D33-4E69-B041-622C6642C384}" type="slidenum">
              <a:rPr lang="en-US" smtClean="0"/>
              <a:t>2</a:t>
            </a:fld>
            <a:endParaRPr lang="en-US"/>
          </a:p>
        </p:txBody>
      </p:sp>
    </p:spTree>
    <p:extLst>
      <p:ext uri="{BB962C8B-B14F-4D97-AF65-F5344CB8AC3E}">
        <p14:creationId xmlns:p14="http://schemas.microsoft.com/office/powerpoint/2010/main" val="41578220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FRIES </a:t>
            </a:r>
            <a:r>
              <a:rPr lang="en-US" i="1" dirty="0" smtClean="0"/>
              <a:t>acronym created by</a:t>
            </a:r>
            <a:r>
              <a:rPr lang="en-US" i="1" baseline="0" dirty="0" smtClean="0"/>
              <a:t> Planned </a:t>
            </a:r>
            <a:r>
              <a:rPr lang="en-US" i="1" baseline="0" dirty="0" smtClean="0"/>
              <a:t>Parenthood</a:t>
            </a:r>
          </a:p>
          <a:p>
            <a:r>
              <a:rPr lang="es-ES" i="1" baseline="0" dirty="0" smtClean="0"/>
              <a:t>En inglés las primeras letras forman la palabra “FRIES” (papas fritas)</a:t>
            </a:r>
            <a:endParaRPr lang="en-US" i="1" baseline="0" dirty="0" smtClean="0"/>
          </a:p>
        </p:txBody>
      </p:sp>
      <p:sp>
        <p:nvSpPr>
          <p:cNvPr id="4" name="Slide Number Placeholder 3"/>
          <p:cNvSpPr>
            <a:spLocks noGrp="1"/>
          </p:cNvSpPr>
          <p:nvPr>
            <p:ph type="sldNum" sz="quarter" idx="10"/>
          </p:nvPr>
        </p:nvSpPr>
        <p:spPr/>
        <p:txBody>
          <a:bodyPr/>
          <a:lstStyle/>
          <a:p>
            <a:fld id="{D04FC2A2-2327-475B-9E06-84A3557281EF}" type="slidenum">
              <a:rPr lang="en-US" smtClean="0"/>
              <a:t>3</a:t>
            </a:fld>
            <a:endParaRPr lang="en-US"/>
          </a:p>
        </p:txBody>
      </p:sp>
    </p:spTree>
    <p:extLst>
      <p:ext uri="{BB962C8B-B14F-4D97-AF65-F5344CB8AC3E}">
        <p14:creationId xmlns:p14="http://schemas.microsoft.com/office/powerpoint/2010/main" val="1318720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https://especial.elcomercio.pe/sexpertos/consentimiento-relacion-de-respeto-y-confianza/</a:t>
            </a:r>
            <a:endParaRPr lang="en-US" dirty="0"/>
          </a:p>
        </p:txBody>
      </p:sp>
      <p:sp>
        <p:nvSpPr>
          <p:cNvPr id="4" name="Slide Number Placeholder 3"/>
          <p:cNvSpPr>
            <a:spLocks noGrp="1"/>
          </p:cNvSpPr>
          <p:nvPr>
            <p:ph type="sldNum" sz="quarter" idx="10"/>
          </p:nvPr>
        </p:nvSpPr>
        <p:spPr/>
        <p:txBody>
          <a:bodyPr/>
          <a:lstStyle/>
          <a:p>
            <a:fld id="{A8E23AD1-3D33-4E69-B041-622C6642C384}" type="slidenum">
              <a:rPr lang="en-US" smtClean="0"/>
              <a:t>6</a:t>
            </a:fld>
            <a:endParaRPr lang="en-US"/>
          </a:p>
        </p:txBody>
      </p:sp>
    </p:spTree>
    <p:extLst>
      <p:ext uri="{BB962C8B-B14F-4D97-AF65-F5344CB8AC3E}">
        <p14:creationId xmlns:p14="http://schemas.microsoft.com/office/powerpoint/2010/main" val="36704211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dirty="0" smtClean="0"/>
              <a:t>Mónica tuvo un claro consentimiento verbal antes de besar a </a:t>
            </a:r>
            <a:r>
              <a:rPr lang="es-ES" dirty="0" err="1" smtClean="0"/>
              <a:t>Tyra</a:t>
            </a:r>
            <a:r>
              <a:rPr lang="es-ES" dirty="0" smtClean="0"/>
              <a:t>.</a:t>
            </a:r>
            <a:endParaRPr lang="en-US" dirty="0"/>
          </a:p>
        </p:txBody>
      </p:sp>
      <p:sp>
        <p:nvSpPr>
          <p:cNvPr id="4" name="Slide Number Placeholder 3"/>
          <p:cNvSpPr>
            <a:spLocks noGrp="1"/>
          </p:cNvSpPr>
          <p:nvPr>
            <p:ph type="sldNum" sz="quarter" idx="10"/>
          </p:nvPr>
        </p:nvSpPr>
        <p:spPr/>
        <p:txBody>
          <a:bodyPr/>
          <a:lstStyle/>
          <a:p>
            <a:fld id="{D04FC2A2-2327-475B-9E06-84A3557281EF}" type="slidenum">
              <a:rPr lang="en-US" smtClean="0"/>
              <a:t>8</a:t>
            </a:fld>
            <a:endParaRPr lang="en-US"/>
          </a:p>
        </p:txBody>
      </p:sp>
    </p:spTree>
    <p:extLst>
      <p:ext uri="{BB962C8B-B14F-4D97-AF65-F5344CB8AC3E}">
        <p14:creationId xmlns:p14="http://schemas.microsoft.com/office/powerpoint/2010/main" val="34659332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dirty="0" smtClean="0"/>
              <a:t>Si bien Taylor no dijo explícitamente "no", Taylor tampoco dijo "sí". Además, si bien es posible que </a:t>
            </a:r>
            <a:r>
              <a:rPr lang="es-ES" dirty="0" err="1" smtClean="0"/>
              <a:t>Jamie</a:t>
            </a:r>
            <a:r>
              <a:rPr lang="es-ES" dirty="0" smtClean="0"/>
              <a:t> no haya visto a Taylor beber, hubo comportamientos que indicaban el consumo de alcohol de Taylor y su incapacidad para dar su consentimiento.</a:t>
            </a:r>
            <a:endParaRPr lang="en-US" dirty="0"/>
          </a:p>
        </p:txBody>
      </p:sp>
      <p:sp>
        <p:nvSpPr>
          <p:cNvPr id="4" name="Slide Number Placeholder 3"/>
          <p:cNvSpPr>
            <a:spLocks noGrp="1"/>
          </p:cNvSpPr>
          <p:nvPr>
            <p:ph type="sldNum" sz="quarter" idx="10"/>
          </p:nvPr>
        </p:nvSpPr>
        <p:spPr/>
        <p:txBody>
          <a:bodyPr/>
          <a:lstStyle/>
          <a:p>
            <a:fld id="{D04FC2A2-2327-475B-9E06-84A3557281EF}" type="slidenum">
              <a:rPr lang="en-US" smtClean="0"/>
              <a:t>9</a:t>
            </a:fld>
            <a:endParaRPr lang="en-US"/>
          </a:p>
        </p:txBody>
      </p:sp>
    </p:spTree>
    <p:extLst>
      <p:ext uri="{BB962C8B-B14F-4D97-AF65-F5344CB8AC3E}">
        <p14:creationId xmlns:p14="http://schemas.microsoft.com/office/powerpoint/2010/main" val="28020678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smtClean="0"/>
              <a:t>El hecho de que </a:t>
            </a:r>
            <a:r>
              <a:rPr lang="es-ES" dirty="0" err="1" smtClean="0"/>
              <a:t>Riley</a:t>
            </a:r>
            <a:r>
              <a:rPr lang="es-ES" dirty="0" smtClean="0"/>
              <a:t> no se alejara físicamente no significa que </a:t>
            </a:r>
            <a:r>
              <a:rPr lang="es-ES" dirty="0" err="1" smtClean="0"/>
              <a:t>Riley</a:t>
            </a:r>
            <a:r>
              <a:rPr lang="es-ES" dirty="0" smtClean="0"/>
              <a:t> haya dado su consentimiento. Obligar a alguien a adoptar una conducta no es lo mismo que pedirle su consentimiento. Un acto NO es consensual cuando alguien ha sido coaccionado o amenazado.</a:t>
            </a:r>
            <a:endParaRPr lang="en-US" dirty="0"/>
          </a:p>
        </p:txBody>
      </p:sp>
      <p:sp>
        <p:nvSpPr>
          <p:cNvPr id="4" name="Slide Number Placeholder 3"/>
          <p:cNvSpPr>
            <a:spLocks noGrp="1"/>
          </p:cNvSpPr>
          <p:nvPr>
            <p:ph type="sldNum" sz="quarter" idx="10"/>
          </p:nvPr>
        </p:nvSpPr>
        <p:spPr/>
        <p:txBody>
          <a:bodyPr/>
          <a:lstStyle/>
          <a:p>
            <a:fld id="{D04FC2A2-2327-475B-9E06-84A3557281EF}" type="slidenum">
              <a:rPr lang="en-US" smtClean="0"/>
              <a:t>10</a:t>
            </a:fld>
            <a:endParaRPr lang="en-US"/>
          </a:p>
        </p:txBody>
      </p:sp>
    </p:spTree>
    <p:extLst>
      <p:ext uri="{BB962C8B-B14F-4D97-AF65-F5344CB8AC3E}">
        <p14:creationId xmlns:p14="http://schemas.microsoft.com/office/powerpoint/2010/main" val="15340684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baseline="0" dirty="0" err="1" smtClean="0"/>
              <a:t>Keisha</a:t>
            </a:r>
            <a:r>
              <a:rPr lang="es-ES" baseline="0" dirty="0" smtClean="0"/>
              <a:t> consintió en tener relaciones sexuales con el uso de condón. Ella no dio su consentimiento para que </a:t>
            </a:r>
            <a:r>
              <a:rPr lang="es-ES" baseline="0" dirty="0" err="1" smtClean="0"/>
              <a:t>Trey</a:t>
            </a:r>
            <a:r>
              <a:rPr lang="es-ES" baseline="0" dirty="0" smtClean="0"/>
              <a:t> se quitara el condón. Esto es inaceptable.</a:t>
            </a:r>
            <a:endParaRPr lang="en-US" dirty="0"/>
          </a:p>
        </p:txBody>
      </p:sp>
      <p:sp>
        <p:nvSpPr>
          <p:cNvPr id="4" name="Slide Number Placeholder 3"/>
          <p:cNvSpPr>
            <a:spLocks noGrp="1"/>
          </p:cNvSpPr>
          <p:nvPr>
            <p:ph type="sldNum" sz="quarter" idx="10"/>
          </p:nvPr>
        </p:nvSpPr>
        <p:spPr/>
        <p:txBody>
          <a:bodyPr/>
          <a:lstStyle/>
          <a:p>
            <a:fld id="{D04FC2A2-2327-475B-9E06-84A3557281EF}" type="slidenum">
              <a:rPr lang="en-US" smtClean="0"/>
              <a:t>11</a:t>
            </a:fld>
            <a:endParaRPr lang="en-US"/>
          </a:p>
        </p:txBody>
      </p:sp>
    </p:spTree>
    <p:extLst>
      <p:ext uri="{BB962C8B-B14F-4D97-AF65-F5344CB8AC3E}">
        <p14:creationId xmlns:p14="http://schemas.microsoft.com/office/powerpoint/2010/main" val="14123434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E23AD1-3D33-4E69-B041-622C6642C384}" type="slidenum">
              <a:rPr lang="en-US" smtClean="0"/>
              <a:t>13</a:t>
            </a:fld>
            <a:endParaRPr lang="en-US"/>
          </a:p>
        </p:txBody>
      </p:sp>
    </p:spTree>
    <p:extLst>
      <p:ext uri="{BB962C8B-B14F-4D97-AF65-F5344CB8AC3E}">
        <p14:creationId xmlns:p14="http://schemas.microsoft.com/office/powerpoint/2010/main" val="13392232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2" cy="6858000"/>
          </a:xfrm>
          <a:prstGeom prst="rect">
            <a:avLst/>
          </a:prstGeom>
        </p:spPr>
      </p:pic>
      <p:sp>
        <p:nvSpPr>
          <p:cNvPr id="2" name="Title 1"/>
          <p:cNvSpPr>
            <a:spLocks noGrp="1"/>
          </p:cNvSpPr>
          <p:nvPr>
            <p:ph type="ctrTitle"/>
          </p:nvPr>
        </p:nvSpPr>
        <p:spPr>
          <a:xfrm>
            <a:off x="1524000" y="1122363"/>
            <a:ext cx="9144000" cy="2387600"/>
          </a:xfrm>
        </p:spPr>
        <p:txBody>
          <a:bodyPr anchor="b"/>
          <a:lstStyle>
            <a:lvl1pPr algn="ctr">
              <a:defRPr sz="6000" b="1">
                <a:solidFill>
                  <a:srgbClr val="367689"/>
                </a:solidFill>
                <a:latin typeface="Cambria" panose="02040503050406030204" pitchFamily="18" charset="0"/>
                <a:ea typeface="Cambria" panose="020405030504060302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rgbClr val="367689"/>
                </a:solidFill>
                <a:latin typeface="Cambria" panose="02040503050406030204" pitchFamily="18" charset="0"/>
                <a:ea typeface="Cambria" panose="02040503050406030204" pitchFamily="18"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463087" y="5586412"/>
            <a:ext cx="2409825" cy="942975"/>
          </a:xfrm>
          <a:prstGeom prst="rect">
            <a:avLst/>
          </a:prstGeom>
        </p:spPr>
      </p:pic>
    </p:spTree>
    <p:extLst>
      <p:ext uri="{BB962C8B-B14F-4D97-AF65-F5344CB8AC3E}">
        <p14:creationId xmlns:p14="http://schemas.microsoft.com/office/powerpoint/2010/main" val="10557652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solidFill>
            <a:srgbClr val="EC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63087" y="5586412"/>
            <a:ext cx="2409825" cy="942975"/>
          </a:xfrm>
          <a:prstGeom prst="rect">
            <a:avLst/>
          </a:prstGeom>
        </p:spPr>
      </p:pic>
    </p:spTree>
    <p:extLst>
      <p:ext uri="{BB962C8B-B14F-4D97-AF65-F5344CB8AC3E}">
        <p14:creationId xmlns:p14="http://schemas.microsoft.com/office/powerpoint/2010/main" val="13453707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solidFill>
            <a:srgbClr val="54A4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63087" y="5586412"/>
            <a:ext cx="2409825" cy="942975"/>
          </a:xfrm>
          <a:prstGeom prst="rect">
            <a:avLst/>
          </a:prstGeom>
        </p:spPr>
      </p:pic>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421899" y="5574909"/>
            <a:ext cx="2492200" cy="997876"/>
          </a:xfrm>
          <a:prstGeom prst="rect">
            <a:avLst/>
          </a:prstGeom>
        </p:spPr>
      </p:pic>
    </p:spTree>
    <p:extLst>
      <p:ext uri="{BB962C8B-B14F-4D97-AF65-F5344CB8AC3E}">
        <p14:creationId xmlns:p14="http://schemas.microsoft.com/office/powerpoint/2010/main" val="29896055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About Centerstone - Slide 1">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10503" b="-2685"/>
          <a:stretch/>
        </p:blipFill>
        <p:spPr>
          <a:xfrm>
            <a:off x="2282" y="-256478"/>
            <a:ext cx="12200555" cy="7301678"/>
          </a:xfrm>
          <a:prstGeom prst="rect">
            <a:avLst/>
          </a:prstGeom>
        </p:spPr>
      </p:pic>
      <p:sp>
        <p:nvSpPr>
          <p:cNvPr id="2" name="Title 1"/>
          <p:cNvSpPr txBox="1">
            <a:spLocks/>
          </p:cNvSpPr>
          <p:nvPr userDrawn="1"/>
        </p:nvSpPr>
        <p:spPr>
          <a:xfrm>
            <a:off x="998868" y="768489"/>
            <a:ext cx="9712198" cy="626400"/>
          </a:xfrm>
          <a:prstGeom prst="rect">
            <a:avLst/>
          </a:prstGeom>
        </p:spPr>
        <p:txBody>
          <a:bodyPr/>
          <a:lstStyle>
            <a:lvl1pPr algn="l" defTabSz="914400" rtl="0" eaLnBrk="1" latinLnBrk="0" hangingPunct="1">
              <a:lnSpc>
                <a:spcPct val="90000"/>
              </a:lnSpc>
              <a:spcBef>
                <a:spcPct val="0"/>
              </a:spcBef>
              <a:buNone/>
              <a:defRPr sz="4000" kern="1200">
                <a:solidFill>
                  <a:srgbClr val="98CDCD"/>
                </a:solidFill>
                <a:latin typeface="Arial" panose="020B0604020202020204" pitchFamily="34" charset="0"/>
                <a:ea typeface="+mj-ea"/>
                <a:cs typeface="Arial" panose="020B0604020202020204" pitchFamily="34" charset="0"/>
              </a:defRPr>
            </a:lvl1pPr>
          </a:lstStyle>
          <a:p>
            <a:r>
              <a:rPr lang="en-US" b="1" dirty="0" smtClean="0">
                <a:solidFill>
                  <a:srgbClr val="54A49D"/>
                </a:solidFill>
                <a:latin typeface="Cambria" panose="02040503050406030204" pitchFamily="18" charset="0"/>
                <a:ea typeface="Cambria" panose="02040503050406030204" pitchFamily="18" charset="0"/>
              </a:rPr>
              <a:t>Centerstone at a glance</a:t>
            </a:r>
            <a:endParaRPr lang="en-US" b="1" dirty="0">
              <a:solidFill>
                <a:srgbClr val="54A49D"/>
              </a:solidFill>
              <a:latin typeface="Cambria" panose="02040503050406030204" pitchFamily="18" charset="0"/>
              <a:ea typeface="Cambria" panose="02040503050406030204" pitchFamily="18" charset="0"/>
            </a:endParaRPr>
          </a:p>
        </p:txBody>
      </p:sp>
      <p:sp>
        <p:nvSpPr>
          <p:cNvPr id="3" name="Rectangle 2"/>
          <p:cNvSpPr/>
          <p:nvPr userDrawn="1"/>
        </p:nvSpPr>
        <p:spPr>
          <a:xfrm>
            <a:off x="782868" y="561600"/>
            <a:ext cx="10670400" cy="4746380"/>
          </a:xfrm>
          <a:prstGeom prst="rect">
            <a:avLst/>
          </a:prstGeom>
          <a:noFill/>
          <a:ln w="12700">
            <a:solidFill>
              <a:srgbClr val="E492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userDrawn="1"/>
        </p:nvSpPr>
        <p:spPr>
          <a:xfrm>
            <a:off x="1193268" y="1420089"/>
            <a:ext cx="10104000" cy="5170646"/>
          </a:xfrm>
          <a:prstGeom prst="rect">
            <a:avLst/>
          </a:prstGeom>
          <a:noFill/>
        </p:spPr>
        <p:txBody>
          <a:bodyPr wrap="square" rtlCol="0">
            <a:spAutoFit/>
          </a:bodyPr>
          <a:lstStyle/>
          <a:p>
            <a:pPr marL="285750" indent="-285750">
              <a:buFont typeface="Arial" panose="020B0604020202020204" pitchFamily="34" charset="0"/>
              <a:buChar char="•"/>
            </a:pPr>
            <a:r>
              <a:rPr lang="en-US" sz="1600" b="1" dirty="0" smtClean="0">
                <a:solidFill>
                  <a:schemeClr val="tx1">
                    <a:lumMod val="65000"/>
                    <a:lumOff val="35000"/>
                  </a:schemeClr>
                </a:solidFill>
                <a:latin typeface="Cambria" panose="02040503050406030204" pitchFamily="18" charset="0"/>
                <a:ea typeface="Cambria" panose="02040503050406030204" pitchFamily="18" charset="0"/>
                <a:cs typeface="Arial" panose="020B0604020202020204" pitchFamily="34" charset="0"/>
              </a:rPr>
              <a:t>Centerstone is a private, nonprofit healthcare organization with services available nationally</a:t>
            </a:r>
          </a:p>
          <a:p>
            <a:pPr marL="285750" indent="-285750">
              <a:buFont typeface="Arial" panose="020B0604020202020204" pitchFamily="34" charset="0"/>
              <a:buChar char="•"/>
            </a:pPr>
            <a:endParaRPr lang="en-US" sz="1600" b="1" dirty="0" smtClean="0">
              <a:solidFill>
                <a:schemeClr val="tx1">
                  <a:lumMod val="65000"/>
                  <a:lumOff val="35000"/>
                </a:schemeClr>
              </a:solidFill>
              <a:latin typeface="Cambria" panose="02040503050406030204" pitchFamily="18" charset="0"/>
              <a:ea typeface="Cambria" panose="02040503050406030204" pitchFamily="18" charset="0"/>
              <a:cs typeface="Arial" panose="020B0604020202020204" pitchFamily="34" charset="0"/>
            </a:endParaRPr>
          </a:p>
          <a:p>
            <a:pPr marL="285750" indent="-285750">
              <a:buFont typeface="Arial" panose="020B0604020202020204" pitchFamily="34" charset="0"/>
              <a:buChar char="•"/>
            </a:pPr>
            <a:r>
              <a:rPr lang="en-US" sz="1600" b="1" dirty="0" smtClean="0">
                <a:solidFill>
                  <a:schemeClr val="tx1">
                    <a:lumMod val="65000"/>
                    <a:lumOff val="35000"/>
                  </a:schemeClr>
                </a:solidFill>
                <a:latin typeface="Cambria" panose="02040503050406030204" pitchFamily="18" charset="0"/>
                <a:ea typeface="Cambria" panose="02040503050406030204" pitchFamily="18" charset="0"/>
                <a:cs typeface="Arial" panose="020B0604020202020204" pitchFamily="34" charset="0"/>
              </a:rPr>
              <a:t>Specialized </a:t>
            </a:r>
            <a:r>
              <a:rPr lang="en-US" sz="1600" b="1" dirty="0">
                <a:solidFill>
                  <a:schemeClr val="tx1">
                    <a:lumMod val="65000"/>
                    <a:lumOff val="35000"/>
                  </a:schemeClr>
                </a:solidFill>
                <a:latin typeface="Cambria" panose="02040503050406030204" pitchFamily="18" charset="0"/>
                <a:ea typeface="Cambria" panose="02040503050406030204" pitchFamily="18" charset="0"/>
                <a:cs typeface="Arial" panose="020B0604020202020204" pitchFamily="34" charset="0"/>
              </a:rPr>
              <a:t>programs for the military community, therapeutic foster care, children’s services and employee assistance </a:t>
            </a:r>
            <a:r>
              <a:rPr lang="en-US" sz="1600" b="1" dirty="0" smtClean="0">
                <a:solidFill>
                  <a:schemeClr val="tx1">
                    <a:lumMod val="65000"/>
                    <a:lumOff val="35000"/>
                  </a:schemeClr>
                </a:solidFill>
                <a:latin typeface="Cambria" panose="02040503050406030204" pitchFamily="18" charset="0"/>
                <a:ea typeface="Cambria" panose="02040503050406030204" pitchFamily="18" charset="0"/>
                <a:cs typeface="Arial" panose="020B0604020202020204" pitchFamily="34" charset="0"/>
              </a:rPr>
              <a:t>programs (eap)</a:t>
            </a:r>
          </a:p>
          <a:p>
            <a:pPr marL="285750" indent="-285750">
              <a:buFont typeface="Arial" panose="020B0604020202020204" pitchFamily="34" charset="0"/>
              <a:buChar char="•"/>
            </a:pPr>
            <a:endParaRPr lang="en-US" sz="1600" b="1" dirty="0" smtClean="0">
              <a:solidFill>
                <a:schemeClr val="tx1">
                  <a:lumMod val="65000"/>
                  <a:lumOff val="35000"/>
                </a:schemeClr>
              </a:solidFill>
              <a:latin typeface="Cambria" panose="02040503050406030204" pitchFamily="18" charset="0"/>
              <a:ea typeface="Cambria" panose="02040503050406030204" pitchFamily="18" charset="0"/>
              <a:cs typeface="Arial" panose="020B0604020202020204" pitchFamily="34" charset="0"/>
            </a:endParaRPr>
          </a:p>
          <a:p>
            <a:pPr marL="285750" indent="-285750">
              <a:buFont typeface="Arial" panose="020B0604020202020204" pitchFamily="34" charset="0"/>
              <a:buChar char="•"/>
            </a:pPr>
            <a:r>
              <a:rPr lang="en-US" sz="1600" b="1" dirty="0" smtClean="0">
                <a:solidFill>
                  <a:schemeClr val="tx1">
                    <a:lumMod val="65000"/>
                    <a:lumOff val="35000"/>
                  </a:schemeClr>
                </a:solidFill>
                <a:latin typeface="Cambria" panose="02040503050406030204" pitchFamily="18" charset="0"/>
                <a:ea typeface="Cambria" panose="02040503050406030204" pitchFamily="18" charset="0"/>
                <a:cs typeface="Arial" panose="020B0604020202020204" pitchFamily="34" charset="0"/>
              </a:rPr>
              <a:t>60+ years in operation</a:t>
            </a:r>
          </a:p>
          <a:p>
            <a:pPr marL="285750" indent="-285750">
              <a:buFont typeface="Arial" panose="020B0604020202020204" pitchFamily="34" charset="0"/>
              <a:buChar char="•"/>
            </a:pPr>
            <a:endParaRPr lang="en-US" sz="1600" b="1" dirty="0">
              <a:solidFill>
                <a:schemeClr val="tx1">
                  <a:lumMod val="65000"/>
                  <a:lumOff val="35000"/>
                </a:schemeClr>
              </a:solidFill>
              <a:latin typeface="Cambria" panose="02040503050406030204" pitchFamily="18" charset="0"/>
              <a:ea typeface="Cambria" panose="02040503050406030204" pitchFamily="18" charset="0"/>
              <a:cs typeface="Arial" panose="020B0604020202020204" pitchFamily="34" charset="0"/>
            </a:endParaRPr>
          </a:p>
          <a:p>
            <a:pPr marL="285750" indent="-285750">
              <a:buFont typeface="Arial" panose="020B0604020202020204" pitchFamily="34" charset="0"/>
              <a:buChar char="•"/>
            </a:pPr>
            <a:r>
              <a:rPr lang="en-US" sz="1600" b="1" dirty="0" smtClean="0">
                <a:solidFill>
                  <a:schemeClr val="tx1">
                    <a:lumMod val="65000"/>
                    <a:lumOff val="35000"/>
                  </a:schemeClr>
                </a:solidFill>
                <a:latin typeface="Cambria" panose="02040503050406030204" pitchFamily="18" charset="0"/>
                <a:ea typeface="Cambria" panose="02040503050406030204" pitchFamily="18" charset="0"/>
                <a:cs typeface="Arial" panose="020B0604020202020204" pitchFamily="34" charset="0"/>
              </a:rPr>
              <a:t>CARF and Joint Commission Accredited</a:t>
            </a:r>
          </a:p>
          <a:p>
            <a:pPr marL="285750" indent="-285750">
              <a:buFont typeface="Arial" panose="020B0604020202020204" pitchFamily="34" charset="0"/>
              <a:buChar char="•"/>
            </a:pPr>
            <a:endParaRPr lang="en-US" sz="1600" b="1" dirty="0">
              <a:solidFill>
                <a:schemeClr val="tx1">
                  <a:lumMod val="65000"/>
                  <a:lumOff val="35000"/>
                </a:schemeClr>
              </a:solidFill>
              <a:latin typeface="Cambria" panose="02040503050406030204" pitchFamily="18" charset="0"/>
              <a:ea typeface="Cambria" panose="02040503050406030204" pitchFamily="18" charset="0"/>
              <a:cs typeface="Arial" panose="020B0604020202020204" pitchFamily="34" charset="0"/>
            </a:endParaRPr>
          </a:p>
          <a:p>
            <a:pPr marL="285750" indent="-285750">
              <a:buFont typeface="Arial" panose="020B0604020202020204" pitchFamily="34" charset="0"/>
              <a:buChar char="•"/>
            </a:pPr>
            <a:r>
              <a:rPr lang="en-US" sz="1600" b="1" dirty="0">
                <a:solidFill>
                  <a:schemeClr val="tx1">
                    <a:lumMod val="65000"/>
                    <a:lumOff val="35000"/>
                  </a:schemeClr>
                </a:solidFill>
                <a:latin typeface="Cambria" panose="02040503050406030204" pitchFamily="18" charset="0"/>
                <a:ea typeface="Cambria" panose="02040503050406030204" pitchFamily="18" charset="0"/>
                <a:cs typeface="Arial" panose="020B0604020202020204" pitchFamily="34" charset="0"/>
              </a:rPr>
              <a:t>Centerstone’s Research Institute provides guidance through research and technology, leveraging the best practices for use in all our </a:t>
            </a:r>
            <a:r>
              <a:rPr lang="en-US" sz="1600" b="1" dirty="0" smtClean="0">
                <a:solidFill>
                  <a:schemeClr val="tx1">
                    <a:lumMod val="65000"/>
                    <a:lumOff val="35000"/>
                  </a:schemeClr>
                </a:solidFill>
                <a:latin typeface="Cambria" panose="02040503050406030204" pitchFamily="18" charset="0"/>
                <a:ea typeface="Cambria" panose="02040503050406030204" pitchFamily="18" charset="0"/>
                <a:cs typeface="Arial" panose="020B0604020202020204" pitchFamily="34" charset="0"/>
              </a:rPr>
              <a:t>communities</a:t>
            </a:r>
          </a:p>
          <a:p>
            <a:pPr marL="285750" indent="-285750">
              <a:buFont typeface="Arial" panose="020B0604020202020204" pitchFamily="34" charset="0"/>
              <a:buChar char="•"/>
            </a:pPr>
            <a:endParaRPr lang="en-US" sz="1600" b="1" dirty="0">
              <a:solidFill>
                <a:schemeClr val="tx1">
                  <a:lumMod val="65000"/>
                  <a:lumOff val="35000"/>
                </a:schemeClr>
              </a:solidFill>
              <a:latin typeface="Cambria" panose="02040503050406030204" pitchFamily="18" charset="0"/>
              <a:ea typeface="Cambria" panose="02040503050406030204" pitchFamily="18" charset="0"/>
              <a:cs typeface="Arial" panose="020B0604020202020204" pitchFamily="34" charset="0"/>
            </a:endParaRPr>
          </a:p>
          <a:p>
            <a:pPr marL="285750" indent="-285750">
              <a:buFont typeface="Arial" panose="020B0604020202020204" pitchFamily="34" charset="0"/>
              <a:buChar char="•"/>
            </a:pPr>
            <a:r>
              <a:rPr lang="en-US" sz="1600" b="1" dirty="0">
                <a:solidFill>
                  <a:schemeClr val="tx1">
                    <a:lumMod val="65000"/>
                    <a:lumOff val="35000"/>
                  </a:schemeClr>
                </a:solidFill>
                <a:latin typeface="Cambria" panose="02040503050406030204" pitchFamily="18" charset="0"/>
                <a:ea typeface="Cambria" panose="02040503050406030204" pitchFamily="18" charset="0"/>
                <a:cs typeface="Arial" panose="020B0604020202020204" pitchFamily="34" charset="0"/>
              </a:rPr>
              <a:t>Centerstone’s Foundation secures philanthropic resources to support the work and mission of delivering care that changes people’s </a:t>
            </a:r>
            <a:r>
              <a:rPr lang="en-US" sz="1600" b="1" dirty="0" smtClean="0">
                <a:solidFill>
                  <a:schemeClr val="tx1">
                    <a:lumMod val="65000"/>
                    <a:lumOff val="35000"/>
                  </a:schemeClr>
                </a:solidFill>
                <a:latin typeface="Cambria" panose="02040503050406030204" pitchFamily="18" charset="0"/>
                <a:ea typeface="Cambria" panose="02040503050406030204" pitchFamily="18" charset="0"/>
                <a:cs typeface="Arial" panose="020B0604020202020204" pitchFamily="34" charset="0"/>
              </a:rPr>
              <a:t>lives</a:t>
            </a:r>
            <a:endParaRPr lang="en-US" sz="1600" b="1" dirty="0">
              <a:solidFill>
                <a:schemeClr val="tx1">
                  <a:lumMod val="65000"/>
                  <a:lumOff val="35000"/>
                </a:schemeClr>
              </a:solidFill>
              <a:latin typeface="Cambria" panose="02040503050406030204" pitchFamily="18" charset="0"/>
              <a:ea typeface="Cambria" panose="02040503050406030204" pitchFamily="18" charset="0"/>
              <a:cs typeface="Arial" panose="020B0604020202020204" pitchFamily="34" charset="0"/>
            </a:endParaRPr>
          </a:p>
          <a:p>
            <a:pPr marL="285750" indent="-285750">
              <a:buFont typeface="Arial" panose="020B0604020202020204" pitchFamily="34" charset="0"/>
              <a:buChar char="•"/>
            </a:pPr>
            <a:endParaRPr lang="en-US" sz="1600" dirty="0" smtClean="0">
              <a:latin typeface="Cambria" panose="02040503050406030204" pitchFamily="18" charset="0"/>
              <a:ea typeface="Cambria" panose="02040503050406030204" pitchFamily="18" charset="0"/>
              <a:cs typeface="Arial" panose="020B0604020202020204" pitchFamily="34" charset="0"/>
            </a:endParaRPr>
          </a:p>
          <a:p>
            <a:pPr marL="285750" indent="-285750">
              <a:buFont typeface="Arial" panose="020B0604020202020204" pitchFamily="34" charset="0"/>
              <a:buChar char="•"/>
            </a:pPr>
            <a:endParaRPr lang="en-US" sz="1600" dirty="0">
              <a:latin typeface="Cambria" panose="02040503050406030204" pitchFamily="18" charset="0"/>
              <a:ea typeface="Cambria" panose="02040503050406030204" pitchFamily="18" charset="0"/>
              <a:cs typeface="Arial" panose="020B0604020202020204" pitchFamily="34" charset="0"/>
            </a:endParaRPr>
          </a:p>
          <a:p>
            <a:pPr marL="285750" indent="-285750">
              <a:buFont typeface="Arial" panose="020B0604020202020204" pitchFamily="34" charset="0"/>
              <a:buChar char="•"/>
            </a:pPr>
            <a:endParaRPr lang="en-US" sz="1600" dirty="0" smtClean="0">
              <a:latin typeface="Cambria" panose="02040503050406030204" pitchFamily="18" charset="0"/>
              <a:ea typeface="Cambria" panose="02040503050406030204" pitchFamily="18" charset="0"/>
              <a:cs typeface="Arial" panose="020B0604020202020204" pitchFamily="34" charset="0"/>
            </a:endParaRPr>
          </a:p>
          <a:p>
            <a:pPr marL="285750" indent="-285750">
              <a:buFont typeface="Arial" panose="020B0604020202020204" pitchFamily="34" charset="0"/>
              <a:buChar char="•"/>
            </a:pPr>
            <a:endParaRPr lang="en-US" sz="1600" dirty="0">
              <a:latin typeface="Cambria" panose="02040503050406030204" pitchFamily="18" charset="0"/>
              <a:ea typeface="Cambria" panose="02040503050406030204" pitchFamily="18" charset="0"/>
              <a:cs typeface="Arial" panose="020B0604020202020204" pitchFamily="34" charset="0"/>
            </a:endParaRPr>
          </a:p>
          <a:p>
            <a:pPr marL="285750" indent="-285750">
              <a:buFont typeface="Arial" panose="020B0604020202020204" pitchFamily="34" charset="0"/>
              <a:buChar char="•"/>
            </a:pPr>
            <a:endParaRPr lang="en-US" sz="1600" dirty="0" smtClean="0">
              <a:latin typeface="Cambria" panose="02040503050406030204" pitchFamily="18" charset="0"/>
              <a:ea typeface="Cambria" panose="02040503050406030204" pitchFamily="18" charset="0"/>
              <a:cs typeface="Arial" panose="020B0604020202020204" pitchFamily="34" charset="0"/>
            </a:endParaRPr>
          </a:p>
          <a:p>
            <a:pPr marL="285750" indent="-285750">
              <a:buFont typeface="Arial" panose="020B0604020202020204" pitchFamily="34" charset="0"/>
              <a:buChar char="•"/>
            </a:pPr>
            <a:endParaRPr lang="en-US" sz="1600" dirty="0">
              <a:latin typeface="Cambria" panose="02040503050406030204" pitchFamily="18" charset="0"/>
              <a:ea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15905115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63087" y="5586412"/>
            <a:ext cx="2409825" cy="942975"/>
          </a:xfrm>
          <a:prstGeom prst="rect">
            <a:avLst/>
          </a:prstGeom>
        </p:spPr>
      </p:pic>
      <p:cxnSp>
        <p:nvCxnSpPr>
          <p:cNvPr id="13" name="Straight Connector 12"/>
          <p:cNvCxnSpPr/>
          <p:nvPr userDrawn="1"/>
        </p:nvCxnSpPr>
        <p:spPr>
          <a:xfrm>
            <a:off x="603921" y="3872021"/>
            <a:ext cx="9108791" cy="20723"/>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4" name="Title 1"/>
          <p:cNvSpPr txBox="1">
            <a:spLocks/>
          </p:cNvSpPr>
          <p:nvPr userDrawn="1"/>
        </p:nvSpPr>
        <p:spPr>
          <a:xfrm>
            <a:off x="603921" y="383138"/>
            <a:ext cx="9942907" cy="626400"/>
          </a:xfrm>
          <a:prstGeom prst="rect">
            <a:avLst/>
          </a:prstGeom>
        </p:spPr>
        <p:txBody>
          <a:bodyPr/>
          <a:lstStyle>
            <a:lvl1pPr algn="l" defTabSz="914400" rtl="0" eaLnBrk="1" latinLnBrk="0" hangingPunct="1">
              <a:lnSpc>
                <a:spcPct val="90000"/>
              </a:lnSpc>
              <a:spcBef>
                <a:spcPct val="0"/>
              </a:spcBef>
              <a:buNone/>
              <a:defRPr sz="4000" kern="1200">
                <a:solidFill>
                  <a:srgbClr val="98CDCD"/>
                </a:solidFill>
                <a:latin typeface="Arial" panose="020B0604020202020204" pitchFamily="34" charset="0"/>
                <a:ea typeface="+mj-ea"/>
                <a:cs typeface="Arial" panose="020B0604020202020204" pitchFamily="34" charset="0"/>
              </a:defRPr>
            </a:lvl1pPr>
          </a:lstStyle>
          <a:p>
            <a:r>
              <a:rPr lang="en-US" b="1" dirty="0" smtClean="0">
                <a:solidFill>
                  <a:srgbClr val="367689"/>
                </a:solidFill>
                <a:latin typeface="Cambria" panose="02040503050406030204" pitchFamily="18" charset="0"/>
                <a:ea typeface="Cambria" panose="02040503050406030204" pitchFamily="18" charset="0"/>
              </a:rPr>
              <a:t>Centerstone at a glance</a:t>
            </a:r>
            <a:endParaRPr lang="en-US" b="1" dirty="0">
              <a:solidFill>
                <a:srgbClr val="367689"/>
              </a:solidFill>
              <a:latin typeface="Cambria" panose="02040503050406030204" pitchFamily="18" charset="0"/>
              <a:ea typeface="Cambria" panose="02040503050406030204" pitchFamily="18" charset="0"/>
            </a:endParaRPr>
          </a:p>
        </p:txBody>
      </p:sp>
      <p:sp>
        <p:nvSpPr>
          <p:cNvPr id="15" name="TextBox 14"/>
          <p:cNvSpPr txBox="1"/>
          <p:nvPr userDrawn="1"/>
        </p:nvSpPr>
        <p:spPr>
          <a:xfrm>
            <a:off x="1089586" y="1661495"/>
            <a:ext cx="3177071" cy="2800767"/>
          </a:xfrm>
          <a:prstGeom prst="rect">
            <a:avLst/>
          </a:prstGeom>
          <a:noFill/>
          <a:ln w="28575">
            <a:noFill/>
          </a:ln>
        </p:spPr>
        <p:txBody>
          <a:bodyPr wrap="square" rtlCol="0">
            <a:spAutoFit/>
          </a:bodyPr>
          <a:lstStyle/>
          <a:p>
            <a:r>
              <a:rPr lang="en-US" b="1" dirty="0" smtClean="0">
                <a:solidFill>
                  <a:srgbClr val="367689"/>
                </a:solidFill>
                <a:latin typeface="Cambria" panose="02040503050406030204" pitchFamily="18" charset="0"/>
                <a:ea typeface="Cambria" panose="02040503050406030204" pitchFamily="18" charset="0"/>
                <a:cs typeface="Arial" panose="020B0604020202020204" pitchFamily="34" charset="0"/>
              </a:rPr>
              <a:t>People Served:</a:t>
            </a:r>
          </a:p>
          <a:p>
            <a:r>
              <a:rPr lang="en-US" b="1" dirty="0" smtClean="0">
                <a:solidFill>
                  <a:srgbClr val="367689"/>
                </a:solidFill>
                <a:latin typeface="Cambria" panose="02040503050406030204" pitchFamily="18" charset="0"/>
                <a:ea typeface="Cambria" panose="02040503050406030204" pitchFamily="18" charset="0"/>
                <a:cs typeface="Arial" panose="020B0604020202020204" pitchFamily="34" charset="0"/>
              </a:rPr>
              <a:t>107,406 </a:t>
            </a:r>
            <a:r>
              <a:rPr lang="en-US" dirty="0" smtClean="0">
                <a:solidFill>
                  <a:schemeClr val="bg1">
                    <a:lumMod val="50000"/>
                  </a:schemeClr>
                </a:solidFill>
                <a:latin typeface="Cambria" panose="02040503050406030204" pitchFamily="18" charset="0"/>
                <a:ea typeface="Cambria" panose="02040503050406030204" pitchFamily="18" charset="0"/>
                <a:cs typeface="Arial" panose="020B0604020202020204" pitchFamily="34" charset="0"/>
              </a:rPr>
              <a:t>total</a:t>
            </a:r>
          </a:p>
          <a:p>
            <a:r>
              <a:rPr lang="en-US" dirty="0" smtClean="0">
                <a:solidFill>
                  <a:schemeClr val="bg1">
                    <a:lumMod val="50000"/>
                  </a:schemeClr>
                </a:solidFill>
                <a:latin typeface="Cambria" panose="02040503050406030204" pitchFamily="18" charset="0"/>
                <a:ea typeface="Cambria" panose="02040503050406030204" pitchFamily="18" charset="0"/>
                <a:cs typeface="Arial" panose="020B0604020202020204" pitchFamily="34" charset="0"/>
              </a:rPr>
              <a:t>        32,000+ children</a:t>
            </a:r>
          </a:p>
          <a:p>
            <a:r>
              <a:rPr lang="en-US" dirty="0">
                <a:solidFill>
                  <a:schemeClr val="bg1">
                    <a:lumMod val="50000"/>
                  </a:schemeClr>
                </a:solidFill>
                <a:latin typeface="Cambria" panose="02040503050406030204" pitchFamily="18" charset="0"/>
                <a:ea typeface="Cambria" panose="02040503050406030204" pitchFamily="18" charset="0"/>
                <a:cs typeface="Arial" panose="020B0604020202020204" pitchFamily="34" charset="0"/>
              </a:rPr>
              <a:t> </a:t>
            </a:r>
            <a:r>
              <a:rPr lang="en-US" dirty="0" smtClean="0">
                <a:solidFill>
                  <a:schemeClr val="bg1">
                    <a:lumMod val="50000"/>
                  </a:schemeClr>
                </a:solidFill>
                <a:latin typeface="Cambria" panose="02040503050406030204" pitchFamily="18" charset="0"/>
                <a:ea typeface="Cambria" panose="02040503050406030204" pitchFamily="18" charset="0"/>
                <a:cs typeface="Arial" panose="020B0604020202020204" pitchFamily="34" charset="0"/>
              </a:rPr>
              <a:t>       75,000+ adults</a:t>
            </a:r>
          </a:p>
          <a:p>
            <a:endParaRPr lang="en-US" dirty="0">
              <a:latin typeface="Cambria" panose="02040503050406030204" pitchFamily="18" charset="0"/>
              <a:ea typeface="Cambria" panose="02040503050406030204" pitchFamily="18" charset="0"/>
              <a:cs typeface="Arial" panose="020B0604020202020204" pitchFamily="34" charset="0"/>
            </a:endParaRPr>
          </a:p>
          <a:p>
            <a:r>
              <a:rPr lang="en-US" b="1" dirty="0" smtClean="0">
                <a:solidFill>
                  <a:srgbClr val="367689"/>
                </a:solidFill>
                <a:latin typeface="Cambria" panose="02040503050406030204" pitchFamily="18" charset="0"/>
                <a:ea typeface="Cambria" panose="02040503050406030204" pitchFamily="18" charset="0"/>
                <a:cs typeface="Arial" panose="020B0604020202020204" pitchFamily="34" charset="0"/>
              </a:rPr>
              <a:t>Services Provided:</a:t>
            </a:r>
          </a:p>
          <a:p>
            <a:r>
              <a:rPr lang="en-US" b="1" dirty="0" smtClean="0">
                <a:solidFill>
                  <a:srgbClr val="367689"/>
                </a:solidFill>
                <a:latin typeface="Cambria" panose="02040503050406030204" pitchFamily="18" charset="0"/>
                <a:ea typeface="Cambria" panose="02040503050406030204" pitchFamily="18" charset="0"/>
                <a:cs typeface="Arial" panose="020B0604020202020204" pitchFamily="34" charset="0"/>
              </a:rPr>
              <a:t>2,189,937 </a:t>
            </a:r>
            <a:r>
              <a:rPr lang="en-US" dirty="0" smtClean="0">
                <a:solidFill>
                  <a:schemeClr val="bg1">
                    <a:lumMod val="50000"/>
                  </a:schemeClr>
                </a:solidFill>
                <a:latin typeface="Cambria" panose="02040503050406030204" pitchFamily="18" charset="0"/>
                <a:ea typeface="Cambria" panose="02040503050406030204" pitchFamily="18" charset="0"/>
                <a:cs typeface="Arial" panose="020B0604020202020204" pitchFamily="34" charset="0"/>
              </a:rPr>
              <a:t>total</a:t>
            </a:r>
            <a:endParaRPr lang="en-US" dirty="0">
              <a:solidFill>
                <a:schemeClr val="bg1">
                  <a:lumMod val="50000"/>
                </a:schemeClr>
              </a:solidFill>
              <a:latin typeface="Cambria" panose="02040503050406030204" pitchFamily="18" charset="0"/>
              <a:ea typeface="Cambria" panose="02040503050406030204" pitchFamily="18" charset="0"/>
              <a:cs typeface="Arial" panose="020B0604020202020204" pitchFamily="34" charset="0"/>
            </a:endParaRPr>
          </a:p>
          <a:p>
            <a:endParaRPr lang="en-US" sz="1600" b="1" dirty="0" smtClean="0">
              <a:solidFill>
                <a:srgbClr val="367689"/>
              </a:solidFill>
              <a:latin typeface="Cambria" panose="02040503050406030204" pitchFamily="18" charset="0"/>
              <a:ea typeface="Cambria" panose="02040503050406030204" pitchFamily="18" charset="0"/>
              <a:cs typeface="Arial" panose="020B0604020202020204" pitchFamily="34" charset="0"/>
            </a:endParaRPr>
          </a:p>
          <a:p>
            <a:endParaRPr lang="en-US" sz="1600" dirty="0">
              <a:latin typeface="Cambria" panose="02040503050406030204" pitchFamily="18" charset="0"/>
              <a:ea typeface="Cambria" panose="02040503050406030204" pitchFamily="18" charset="0"/>
              <a:cs typeface="Arial" panose="020B0604020202020204" pitchFamily="34" charset="0"/>
            </a:endParaRPr>
          </a:p>
          <a:p>
            <a:endParaRPr lang="en-US" dirty="0">
              <a:latin typeface="Cambria" panose="02040503050406030204" pitchFamily="18" charset="0"/>
              <a:ea typeface="Cambria" panose="02040503050406030204" pitchFamily="18" charset="0"/>
              <a:cs typeface="Arial" panose="020B0604020202020204" pitchFamily="34" charset="0"/>
            </a:endParaRPr>
          </a:p>
        </p:txBody>
      </p:sp>
      <p:sp>
        <p:nvSpPr>
          <p:cNvPr id="16" name="TextBox 15"/>
          <p:cNvSpPr txBox="1"/>
          <p:nvPr userDrawn="1"/>
        </p:nvSpPr>
        <p:spPr>
          <a:xfrm>
            <a:off x="4552055" y="4341662"/>
            <a:ext cx="4376871" cy="1169551"/>
          </a:xfrm>
          <a:prstGeom prst="rect">
            <a:avLst/>
          </a:prstGeom>
          <a:noFill/>
          <a:ln w="28575">
            <a:noFill/>
          </a:ln>
        </p:spPr>
        <p:txBody>
          <a:bodyPr wrap="square" rtlCol="0">
            <a:spAutoFit/>
          </a:bodyPr>
          <a:lstStyle/>
          <a:p>
            <a:endParaRPr lang="en-US" b="1" dirty="0">
              <a:latin typeface="Cambria" panose="02040503050406030204" pitchFamily="18" charset="0"/>
              <a:ea typeface="Cambria" panose="02040503050406030204" pitchFamily="18" charset="0"/>
              <a:cs typeface="Arial" panose="020B0604020202020204" pitchFamily="34" charset="0"/>
            </a:endParaRPr>
          </a:p>
          <a:p>
            <a:r>
              <a:rPr lang="en-US" sz="1800" b="1" dirty="0" smtClean="0">
                <a:solidFill>
                  <a:srgbClr val="367689"/>
                </a:solidFill>
                <a:latin typeface="Cambria" panose="02040503050406030204" pitchFamily="18" charset="0"/>
                <a:ea typeface="Cambria" panose="02040503050406030204" pitchFamily="18" charset="0"/>
                <a:cs typeface="Arial" panose="020B0604020202020204" pitchFamily="34" charset="0"/>
              </a:rPr>
              <a:t>1</a:t>
            </a:r>
            <a:r>
              <a:rPr lang="en-US" sz="1800" b="1" dirty="0" smtClean="0">
                <a:solidFill>
                  <a:srgbClr val="54A49D"/>
                </a:solidFill>
                <a:latin typeface="Cambria" panose="02040503050406030204" pitchFamily="18" charset="0"/>
                <a:ea typeface="Cambria" panose="02040503050406030204" pitchFamily="18" charset="0"/>
                <a:cs typeface="Arial" panose="020B0604020202020204" pitchFamily="34" charset="0"/>
              </a:rPr>
              <a:t> </a:t>
            </a:r>
            <a:r>
              <a:rPr lang="en-US" sz="1800" dirty="0" smtClean="0">
                <a:solidFill>
                  <a:schemeClr val="bg1">
                    <a:lumMod val="50000"/>
                  </a:schemeClr>
                </a:solidFill>
                <a:latin typeface="Cambria" panose="02040503050406030204" pitchFamily="18" charset="0"/>
                <a:ea typeface="Cambria" panose="02040503050406030204" pitchFamily="18" charset="0"/>
                <a:cs typeface="Arial" panose="020B0604020202020204" pitchFamily="34" charset="0"/>
              </a:rPr>
              <a:t>Inpatient Behavioral Hospital</a:t>
            </a:r>
          </a:p>
          <a:p>
            <a:endParaRPr lang="en-US" sz="1600" b="1" dirty="0">
              <a:solidFill>
                <a:schemeClr val="bg1">
                  <a:lumMod val="50000"/>
                </a:schemeClr>
              </a:solidFill>
              <a:latin typeface="Cambria" panose="02040503050406030204" pitchFamily="18" charset="0"/>
              <a:ea typeface="Cambria" panose="02040503050406030204" pitchFamily="18" charset="0"/>
              <a:cs typeface="Arial" panose="020B0604020202020204" pitchFamily="34" charset="0"/>
            </a:endParaRPr>
          </a:p>
          <a:p>
            <a:endParaRPr lang="en-US" dirty="0">
              <a:latin typeface="Cambria" panose="02040503050406030204" pitchFamily="18" charset="0"/>
              <a:ea typeface="Cambria" panose="02040503050406030204" pitchFamily="18" charset="0"/>
              <a:cs typeface="Arial" panose="020B0604020202020204" pitchFamily="34" charset="0"/>
            </a:endParaRPr>
          </a:p>
        </p:txBody>
      </p:sp>
      <p:sp>
        <p:nvSpPr>
          <p:cNvPr id="17" name="Rectangle 16"/>
          <p:cNvSpPr/>
          <p:nvPr userDrawn="1"/>
        </p:nvSpPr>
        <p:spPr>
          <a:xfrm>
            <a:off x="603921" y="1062866"/>
            <a:ext cx="5327858" cy="523220"/>
          </a:xfrm>
          <a:prstGeom prst="rect">
            <a:avLst/>
          </a:prstGeom>
        </p:spPr>
        <p:txBody>
          <a:bodyPr wrap="square">
            <a:spAutoFit/>
          </a:bodyPr>
          <a:lstStyle/>
          <a:p>
            <a:r>
              <a:rPr lang="en-US" sz="2800" b="1" dirty="0" smtClean="0">
                <a:solidFill>
                  <a:srgbClr val="367689"/>
                </a:solidFill>
                <a:latin typeface="Cambria" panose="02040503050406030204" pitchFamily="18" charset="0"/>
                <a:ea typeface="Cambria" panose="02040503050406030204" pitchFamily="18" charset="0"/>
                <a:cs typeface="Arial" panose="020B0604020202020204" pitchFamily="34" charset="0"/>
              </a:rPr>
              <a:t>Care In FY 2022</a:t>
            </a:r>
            <a:endParaRPr lang="en-US" sz="2800" b="1" dirty="0">
              <a:solidFill>
                <a:srgbClr val="367689"/>
              </a:solidFill>
              <a:latin typeface="Cambria" panose="02040503050406030204" pitchFamily="18" charset="0"/>
              <a:ea typeface="Cambria" panose="02040503050406030204" pitchFamily="18" charset="0"/>
              <a:cs typeface="Arial" panose="020B0604020202020204" pitchFamily="34" charset="0"/>
            </a:endParaRPr>
          </a:p>
        </p:txBody>
      </p:sp>
      <p:sp>
        <p:nvSpPr>
          <p:cNvPr id="18" name="Rectangle 17"/>
          <p:cNvSpPr/>
          <p:nvPr userDrawn="1"/>
        </p:nvSpPr>
        <p:spPr>
          <a:xfrm>
            <a:off x="5526420" y="1661495"/>
            <a:ext cx="4282659" cy="2585323"/>
          </a:xfrm>
          <a:prstGeom prst="rect">
            <a:avLst/>
          </a:prstGeom>
        </p:spPr>
        <p:txBody>
          <a:bodyPr wrap="square">
            <a:spAutoFit/>
          </a:bodyPr>
          <a:lstStyle/>
          <a:p>
            <a:r>
              <a:rPr lang="en-US" b="1" dirty="0">
                <a:solidFill>
                  <a:srgbClr val="367689"/>
                </a:solidFill>
                <a:latin typeface="Cambria" panose="02040503050406030204" pitchFamily="18" charset="0"/>
                <a:ea typeface="Cambria" panose="02040503050406030204" pitchFamily="18" charset="0"/>
                <a:cs typeface="Arial" panose="020B0604020202020204" pitchFamily="34" charset="0"/>
              </a:rPr>
              <a:t>Staff:</a:t>
            </a:r>
          </a:p>
          <a:p>
            <a:r>
              <a:rPr lang="en-US" b="1" dirty="0" smtClean="0">
                <a:solidFill>
                  <a:srgbClr val="367689"/>
                </a:solidFill>
                <a:latin typeface="Cambria" panose="02040503050406030204" pitchFamily="18" charset="0"/>
                <a:ea typeface="Cambria" panose="02040503050406030204" pitchFamily="18" charset="0"/>
                <a:cs typeface="Arial" panose="020B0604020202020204" pitchFamily="34" charset="0"/>
              </a:rPr>
              <a:t>3,080 </a:t>
            </a:r>
            <a:r>
              <a:rPr lang="en-US" dirty="0" smtClean="0">
                <a:solidFill>
                  <a:schemeClr val="bg1">
                    <a:lumMod val="50000"/>
                  </a:schemeClr>
                </a:solidFill>
                <a:latin typeface="Cambria" panose="02040503050406030204" pitchFamily="18" charset="0"/>
                <a:ea typeface="Cambria" panose="02040503050406030204" pitchFamily="18" charset="0"/>
                <a:cs typeface="Arial" panose="020B0604020202020204" pitchFamily="34" charset="0"/>
              </a:rPr>
              <a:t>clinical and administrative </a:t>
            </a:r>
            <a:r>
              <a:rPr lang="en-US" dirty="0">
                <a:solidFill>
                  <a:schemeClr val="bg1">
                    <a:lumMod val="50000"/>
                  </a:schemeClr>
                </a:solidFill>
                <a:latin typeface="Cambria" panose="02040503050406030204" pitchFamily="18" charset="0"/>
                <a:ea typeface="Cambria" panose="02040503050406030204" pitchFamily="18" charset="0"/>
                <a:cs typeface="Arial" panose="020B0604020202020204" pitchFamily="34" charset="0"/>
              </a:rPr>
              <a:t>staff  </a:t>
            </a:r>
            <a:r>
              <a:rPr lang="en-US" dirty="0" smtClean="0">
                <a:solidFill>
                  <a:schemeClr val="bg1">
                    <a:lumMod val="50000"/>
                  </a:schemeClr>
                </a:solidFill>
                <a:latin typeface="Cambria" panose="02040503050406030204" pitchFamily="18" charset="0"/>
                <a:ea typeface="Cambria" panose="02040503050406030204" pitchFamily="18" charset="0"/>
                <a:cs typeface="Arial" panose="020B0604020202020204" pitchFamily="34" charset="0"/>
              </a:rPr>
              <a:t>plus </a:t>
            </a:r>
            <a:r>
              <a:rPr lang="en-US" dirty="0">
                <a:solidFill>
                  <a:schemeClr val="bg1">
                    <a:lumMod val="50000"/>
                  </a:schemeClr>
                </a:solidFill>
                <a:latin typeface="Cambria" panose="02040503050406030204" pitchFamily="18" charset="0"/>
                <a:ea typeface="Cambria" panose="02040503050406030204" pitchFamily="18" charset="0"/>
                <a:cs typeface="Arial" panose="020B0604020202020204" pitchFamily="34" charset="0"/>
              </a:rPr>
              <a:t>a </a:t>
            </a:r>
            <a:r>
              <a:rPr lang="en-US" dirty="0" smtClean="0">
                <a:solidFill>
                  <a:schemeClr val="bg1">
                    <a:lumMod val="50000"/>
                  </a:schemeClr>
                </a:solidFill>
                <a:latin typeface="Cambria" panose="02040503050406030204" pitchFamily="18" charset="0"/>
                <a:ea typeface="Cambria" panose="02040503050406030204" pitchFamily="18" charset="0"/>
                <a:cs typeface="Arial" panose="020B0604020202020204" pitchFamily="34" charset="0"/>
              </a:rPr>
              <a:t>nationwide network </a:t>
            </a:r>
            <a:r>
              <a:rPr lang="en-US" dirty="0">
                <a:solidFill>
                  <a:schemeClr val="bg1">
                    <a:lumMod val="50000"/>
                  </a:schemeClr>
                </a:solidFill>
                <a:latin typeface="Cambria" panose="02040503050406030204" pitchFamily="18" charset="0"/>
                <a:ea typeface="Cambria" panose="02040503050406030204" pitchFamily="18" charset="0"/>
                <a:cs typeface="Arial" panose="020B0604020202020204" pitchFamily="34" charset="0"/>
              </a:rPr>
              <a:t>of </a:t>
            </a:r>
            <a:r>
              <a:rPr lang="en-US" dirty="0" smtClean="0">
                <a:solidFill>
                  <a:schemeClr val="bg1">
                    <a:lumMod val="50000"/>
                  </a:schemeClr>
                </a:solidFill>
                <a:latin typeface="Cambria" panose="02040503050406030204" pitchFamily="18" charset="0"/>
                <a:ea typeface="Cambria" panose="02040503050406030204" pitchFamily="18" charset="0"/>
                <a:cs typeface="Arial" panose="020B0604020202020204" pitchFamily="34" charset="0"/>
              </a:rPr>
              <a:t>contracted behavioral health providers.</a:t>
            </a:r>
          </a:p>
          <a:p>
            <a:endParaRPr lang="en-US" dirty="0" smtClean="0">
              <a:solidFill>
                <a:schemeClr val="bg1">
                  <a:lumMod val="50000"/>
                </a:schemeClr>
              </a:solidFill>
              <a:latin typeface="Cambria" panose="02040503050406030204" pitchFamily="18" charset="0"/>
              <a:ea typeface="Cambria" panose="02040503050406030204" pitchFamily="18" charset="0"/>
              <a:cs typeface="Arial" panose="020B0604020202020204" pitchFamily="34" charset="0"/>
            </a:endParaRPr>
          </a:p>
          <a:p>
            <a:r>
              <a:rPr lang="en-US" b="1" dirty="0" smtClean="0">
                <a:solidFill>
                  <a:srgbClr val="367689"/>
                </a:solidFill>
                <a:latin typeface="Cambria" panose="02040503050406030204" pitchFamily="18" charset="0"/>
                <a:ea typeface="Cambria" panose="02040503050406030204" pitchFamily="18" charset="0"/>
                <a:cs typeface="Arial" panose="020B0604020202020204" pitchFamily="34" charset="0"/>
              </a:rPr>
              <a:t>Total</a:t>
            </a:r>
            <a:r>
              <a:rPr lang="en-US" b="1" baseline="0" dirty="0" smtClean="0">
                <a:solidFill>
                  <a:srgbClr val="367689"/>
                </a:solidFill>
                <a:latin typeface="Cambria" panose="02040503050406030204" pitchFamily="18" charset="0"/>
                <a:ea typeface="Cambria" panose="02040503050406030204" pitchFamily="18" charset="0"/>
                <a:cs typeface="Arial" panose="020B0604020202020204" pitchFamily="34" charset="0"/>
              </a:rPr>
              <a:t> Revenue</a:t>
            </a:r>
            <a:r>
              <a:rPr lang="en-US" b="1" dirty="0" smtClean="0">
                <a:solidFill>
                  <a:srgbClr val="367689"/>
                </a:solidFill>
                <a:latin typeface="Cambria" panose="02040503050406030204" pitchFamily="18" charset="0"/>
                <a:ea typeface="Cambria" panose="02040503050406030204" pitchFamily="18" charset="0"/>
                <a:cs typeface="Arial" panose="020B0604020202020204" pitchFamily="34" charset="0"/>
              </a:rPr>
              <a:t>:</a:t>
            </a:r>
          </a:p>
          <a:p>
            <a:r>
              <a:rPr lang="en-US" b="1" dirty="0" smtClean="0">
                <a:solidFill>
                  <a:srgbClr val="367689"/>
                </a:solidFill>
                <a:latin typeface="Cambria" panose="02040503050406030204" pitchFamily="18" charset="0"/>
                <a:ea typeface="Cambria" panose="02040503050406030204" pitchFamily="18" charset="0"/>
                <a:cs typeface="Arial" panose="020B0604020202020204" pitchFamily="34" charset="0"/>
              </a:rPr>
              <a:t>$305,725,431</a:t>
            </a:r>
            <a:endParaRPr lang="en-US" dirty="0" smtClean="0">
              <a:solidFill>
                <a:schemeClr val="bg1">
                  <a:lumMod val="50000"/>
                </a:schemeClr>
              </a:solidFill>
              <a:latin typeface="Cambria" panose="02040503050406030204" pitchFamily="18" charset="0"/>
              <a:ea typeface="Cambria" panose="02040503050406030204" pitchFamily="18" charset="0"/>
              <a:cs typeface="Arial" panose="020B0604020202020204" pitchFamily="34" charset="0"/>
            </a:endParaRPr>
          </a:p>
          <a:p>
            <a:endParaRPr lang="en-US" dirty="0" smtClean="0">
              <a:solidFill>
                <a:schemeClr val="bg1">
                  <a:lumMod val="50000"/>
                </a:schemeClr>
              </a:solidFill>
              <a:latin typeface="Cambria" panose="02040503050406030204" pitchFamily="18" charset="0"/>
              <a:ea typeface="Cambria" panose="02040503050406030204" pitchFamily="18" charset="0"/>
              <a:cs typeface="Arial" panose="020B0604020202020204" pitchFamily="34" charset="0"/>
            </a:endParaRPr>
          </a:p>
          <a:p>
            <a:endParaRPr lang="en-US" dirty="0">
              <a:solidFill>
                <a:schemeClr val="bg1">
                  <a:lumMod val="50000"/>
                </a:schemeClr>
              </a:solidFill>
              <a:latin typeface="Cambria" panose="02040503050406030204" pitchFamily="18" charset="0"/>
              <a:ea typeface="Cambria" panose="02040503050406030204" pitchFamily="18" charset="0"/>
              <a:cs typeface="Arial" panose="020B0604020202020204" pitchFamily="34" charset="0"/>
            </a:endParaRPr>
          </a:p>
        </p:txBody>
      </p:sp>
      <p:sp>
        <p:nvSpPr>
          <p:cNvPr id="19" name="Rectangle 18"/>
          <p:cNvSpPr/>
          <p:nvPr userDrawn="1"/>
        </p:nvSpPr>
        <p:spPr>
          <a:xfrm>
            <a:off x="603921" y="3958028"/>
            <a:ext cx="8610404" cy="523220"/>
          </a:xfrm>
          <a:prstGeom prst="rect">
            <a:avLst/>
          </a:prstGeom>
        </p:spPr>
        <p:txBody>
          <a:bodyPr wrap="square">
            <a:spAutoFit/>
          </a:bodyPr>
          <a:lstStyle/>
          <a:p>
            <a:r>
              <a:rPr lang="en-US" sz="2800" b="1" dirty="0" err="1" smtClean="0">
                <a:solidFill>
                  <a:srgbClr val="367689"/>
                </a:solidFill>
                <a:latin typeface="Cambria" panose="02040503050406030204" pitchFamily="18" charset="0"/>
                <a:ea typeface="Cambria" panose="02040503050406030204" pitchFamily="18" charset="0"/>
                <a:cs typeface="Arial" panose="020B0604020202020204" pitchFamily="34" charset="0"/>
              </a:rPr>
              <a:t>Centerstone</a:t>
            </a:r>
            <a:r>
              <a:rPr lang="en-US" sz="2800" b="1" dirty="0" smtClean="0">
                <a:solidFill>
                  <a:srgbClr val="367689"/>
                </a:solidFill>
                <a:latin typeface="Cambria" panose="02040503050406030204" pitchFamily="18" charset="0"/>
                <a:ea typeface="Cambria" panose="02040503050406030204" pitchFamily="18" charset="0"/>
                <a:cs typeface="Arial" panose="020B0604020202020204" pitchFamily="34" charset="0"/>
              </a:rPr>
              <a:t> in</a:t>
            </a:r>
            <a:r>
              <a:rPr lang="en-US" sz="2800" b="1" baseline="0" dirty="0" smtClean="0">
                <a:solidFill>
                  <a:srgbClr val="367689"/>
                </a:solidFill>
                <a:latin typeface="Cambria" panose="02040503050406030204" pitchFamily="18" charset="0"/>
                <a:ea typeface="Cambria" panose="02040503050406030204" pitchFamily="18" charset="0"/>
                <a:cs typeface="Arial" panose="020B0604020202020204" pitchFamily="34" charset="0"/>
              </a:rPr>
              <a:t> the Community</a:t>
            </a:r>
            <a:endParaRPr lang="en-US" sz="2800" b="1" dirty="0">
              <a:solidFill>
                <a:srgbClr val="367689"/>
              </a:solidFill>
              <a:latin typeface="Cambria" panose="02040503050406030204" pitchFamily="18" charset="0"/>
              <a:ea typeface="Cambria" panose="02040503050406030204" pitchFamily="18" charset="0"/>
              <a:cs typeface="Arial" panose="020B0604020202020204" pitchFamily="34" charset="0"/>
            </a:endParaRPr>
          </a:p>
        </p:txBody>
      </p:sp>
      <p:sp>
        <p:nvSpPr>
          <p:cNvPr id="20" name="Rectangle 19"/>
          <p:cNvSpPr/>
          <p:nvPr userDrawn="1"/>
        </p:nvSpPr>
        <p:spPr>
          <a:xfrm>
            <a:off x="1089586" y="4630452"/>
            <a:ext cx="1743740" cy="369332"/>
          </a:xfrm>
          <a:prstGeom prst="rect">
            <a:avLst/>
          </a:prstGeom>
        </p:spPr>
        <p:txBody>
          <a:bodyPr wrap="square">
            <a:spAutoFit/>
          </a:bodyPr>
          <a:lstStyle/>
          <a:p>
            <a:r>
              <a:rPr lang="en-US" sz="1800" b="1" dirty="0" smtClean="0">
                <a:solidFill>
                  <a:srgbClr val="367689"/>
                </a:solidFill>
                <a:latin typeface="Cambria" panose="02040503050406030204" pitchFamily="18" charset="0"/>
                <a:ea typeface="Cambria" panose="02040503050406030204" pitchFamily="18" charset="0"/>
                <a:cs typeface="Arial" panose="020B0604020202020204" pitchFamily="34" charset="0"/>
              </a:rPr>
              <a:t>170+</a:t>
            </a:r>
            <a:r>
              <a:rPr lang="en-US" sz="1800" dirty="0" smtClean="0">
                <a:solidFill>
                  <a:srgbClr val="367689"/>
                </a:solidFill>
                <a:latin typeface="Cambria" panose="02040503050406030204" pitchFamily="18" charset="0"/>
                <a:ea typeface="Cambria" panose="02040503050406030204" pitchFamily="18" charset="0"/>
                <a:cs typeface="Arial" panose="020B0604020202020204" pitchFamily="34" charset="0"/>
              </a:rPr>
              <a:t> </a:t>
            </a:r>
            <a:r>
              <a:rPr lang="en-US" sz="1800" dirty="0" smtClean="0">
                <a:solidFill>
                  <a:schemeClr val="bg1">
                    <a:lumMod val="50000"/>
                  </a:schemeClr>
                </a:solidFill>
                <a:latin typeface="Cambria" panose="02040503050406030204" pitchFamily="18" charset="0"/>
                <a:ea typeface="Cambria" panose="02040503050406030204" pitchFamily="18" charset="0"/>
                <a:cs typeface="Arial" panose="020B0604020202020204" pitchFamily="34" charset="0"/>
              </a:rPr>
              <a:t>Locations</a:t>
            </a:r>
            <a:endParaRPr lang="en-US" sz="1800" dirty="0">
              <a:solidFill>
                <a:schemeClr val="bg1">
                  <a:lumMod val="50000"/>
                </a:schemeClr>
              </a:solidFill>
              <a:latin typeface="Cambria" panose="02040503050406030204" pitchFamily="18" charset="0"/>
              <a:ea typeface="Cambria" panose="02040503050406030204" pitchFamily="18" charset="0"/>
              <a:cs typeface="Arial" panose="020B0604020202020204" pitchFamily="34" charset="0"/>
            </a:endParaRPr>
          </a:p>
        </p:txBody>
      </p:sp>
      <p:sp>
        <p:nvSpPr>
          <p:cNvPr id="22" name="Rectangle 21"/>
          <p:cNvSpPr/>
          <p:nvPr userDrawn="1"/>
        </p:nvSpPr>
        <p:spPr>
          <a:xfrm>
            <a:off x="9214324" y="4618923"/>
            <a:ext cx="2150444" cy="369332"/>
          </a:xfrm>
          <a:prstGeom prst="rect">
            <a:avLst/>
          </a:prstGeom>
        </p:spPr>
        <p:txBody>
          <a:bodyPr wrap="square">
            <a:spAutoFit/>
          </a:bodyPr>
          <a:lstStyle/>
          <a:p>
            <a:r>
              <a:rPr lang="en-US" sz="1800" b="1" dirty="0" smtClean="0">
                <a:solidFill>
                  <a:srgbClr val="367689"/>
                </a:solidFill>
                <a:latin typeface="Arial" panose="020B0604020202020204" pitchFamily="34" charset="0"/>
                <a:cs typeface="Arial" panose="020B0604020202020204" pitchFamily="34" charset="0"/>
              </a:rPr>
              <a:t>750+ </a:t>
            </a:r>
            <a:r>
              <a:rPr lang="en-US" sz="1800" b="0" dirty="0" smtClean="0">
                <a:solidFill>
                  <a:schemeClr val="bg1">
                    <a:lumMod val="50000"/>
                  </a:schemeClr>
                </a:solidFill>
                <a:latin typeface="Arial" panose="020B0604020202020204" pitchFamily="34" charset="0"/>
                <a:cs typeface="Arial" panose="020B0604020202020204" pitchFamily="34" charset="0"/>
              </a:rPr>
              <a:t>Schools</a:t>
            </a:r>
            <a:endParaRPr lang="en-US" sz="1800" dirty="0" smtClean="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464027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rgbClr val="54A4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1850" y="1709738"/>
            <a:ext cx="10515600" cy="2852737"/>
          </a:xfrm>
        </p:spPr>
        <p:txBody>
          <a:bodyPr anchor="b"/>
          <a:lstStyle>
            <a:lvl1pPr>
              <a:defRPr sz="6000" b="1">
                <a:solidFill>
                  <a:schemeClr val="bg1"/>
                </a:solidFill>
                <a:latin typeface="Cambria" panose="02040503050406030204" pitchFamily="18" charset="0"/>
                <a:ea typeface="Cambria" panose="020405030504060302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bg1"/>
                </a:solidFill>
                <a:latin typeface="Cambria" panose="02040503050406030204" pitchFamily="18" charset="0"/>
                <a:ea typeface="Cambria" panose="02040503050406030204" pitchFamily="18"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Edit Master text styles</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21899" y="5574909"/>
            <a:ext cx="2492200" cy="997876"/>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901634" y="1164674"/>
            <a:ext cx="3428590" cy="1928581"/>
          </a:xfrm>
          <a:prstGeom prst="rect">
            <a:avLst/>
          </a:prstGeom>
        </p:spPr>
      </p:pic>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138837" y="4697840"/>
            <a:ext cx="3428590" cy="1928581"/>
          </a:xfrm>
          <a:prstGeom prst="rect">
            <a:avLst/>
          </a:prstGeom>
        </p:spPr>
      </p:pic>
    </p:spTree>
    <p:extLst>
      <p:ext uri="{BB962C8B-B14F-4D97-AF65-F5344CB8AC3E}">
        <p14:creationId xmlns:p14="http://schemas.microsoft.com/office/powerpoint/2010/main" val="5107765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2" name="Title 1"/>
          <p:cNvSpPr>
            <a:spLocks noGrp="1"/>
          </p:cNvSpPr>
          <p:nvPr>
            <p:ph type="title"/>
          </p:nvPr>
        </p:nvSpPr>
        <p:spPr>
          <a:xfrm>
            <a:off x="838200" y="2766217"/>
            <a:ext cx="10515600" cy="1325563"/>
          </a:xfrm>
        </p:spPr>
        <p:txBody>
          <a:bodyPr/>
          <a:lstStyle>
            <a:lvl1pPr>
              <a:defRPr b="1">
                <a:solidFill>
                  <a:srgbClr val="367689"/>
                </a:solidFill>
                <a:latin typeface="Cambria" panose="02040503050406030204" pitchFamily="18" charset="0"/>
                <a:ea typeface="Cambria" panose="02040503050406030204" pitchFamily="18" charset="0"/>
              </a:defRPr>
            </a:lvl1pPr>
          </a:lstStyle>
          <a:p>
            <a:r>
              <a:rPr lang="en-US" dirty="0" smtClean="0"/>
              <a:t>Click to edit Master title style</a:t>
            </a:r>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463087" y="5586412"/>
            <a:ext cx="2409825" cy="942975"/>
          </a:xfrm>
          <a:prstGeom prst="rect">
            <a:avLst/>
          </a:prstGeom>
        </p:spPr>
      </p:pic>
    </p:spTree>
    <p:extLst>
      <p:ext uri="{BB962C8B-B14F-4D97-AF65-F5344CB8AC3E}">
        <p14:creationId xmlns:p14="http://schemas.microsoft.com/office/powerpoint/2010/main" val="37253414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2" name="Title 1"/>
          <p:cNvSpPr>
            <a:spLocks noGrp="1"/>
          </p:cNvSpPr>
          <p:nvPr>
            <p:ph type="title"/>
          </p:nvPr>
        </p:nvSpPr>
        <p:spPr/>
        <p:txBody>
          <a:bodyPr/>
          <a:lstStyle>
            <a:lvl1pPr>
              <a:defRPr b="1">
                <a:solidFill>
                  <a:srgbClr val="367689"/>
                </a:solidFill>
                <a:latin typeface="Cambria" panose="02040503050406030204" pitchFamily="18" charset="0"/>
                <a:ea typeface="Cambria" panose="020405030504060302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rgbClr val="367689"/>
                </a:solidFill>
                <a:latin typeface="Cambria" panose="02040503050406030204" pitchFamily="18" charset="0"/>
                <a:ea typeface="Cambria" panose="02040503050406030204" pitchFamily="18" charset="0"/>
                <a:cs typeface="Arial" panose="020B0604020202020204" pitchFamily="34" charset="0"/>
              </a:defRPr>
            </a:lvl1pPr>
            <a:lvl2pPr>
              <a:defRPr>
                <a:solidFill>
                  <a:srgbClr val="367689"/>
                </a:solidFill>
                <a:latin typeface="Cambria" panose="02040503050406030204" pitchFamily="18" charset="0"/>
                <a:ea typeface="Cambria" panose="02040503050406030204" pitchFamily="18" charset="0"/>
                <a:cs typeface="Arial" panose="020B0604020202020204" pitchFamily="34" charset="0"/>
              </a:defRPr>
            </a:lvl2pPr>
            <a:lvl3pPr>
              <a:defRPr>
                <a:solidFill>
                  <a:srgbClr val="367689"/>
                </a:solidFill>
                <a:latin typeface="Cambria" panose="02040503050406030204" pitchFamily="18" charset="0"/>
                <a:ea typeface="Cambria" panose="02040503050406030204" pitchFamily="18" charset="0"/>
                <a:cs typeface="Arial" panose="020B0604020202020204" pitchFamily="34" charset="0"/>
              </a:defRPr>
            </a:lvl3pPr>
            <a:lvl4pPr>
              <a:defRPr>
                <a:solidFill>
                  <a:srgbClr val="367689"/>
                </a:solidFill>
                <a:latin typeface="Cambria" panose="02040503050406030204" pitchFamily="18" charset="0"/>
                <a:ea typeface="Cambria" panose="02040503050406030204" pitchFamily="18" charset="0"/>
                <a:cs typeface="Arial" panose="020B0604020202020204" pitchFamily="34" charset="0"/>
              </a:defRPr>
            </a:lvl4pPr>
            <a:lvl5pPr>
              <a:defRPr>
                <a:solidFill>
                  <a:srgbClr val="367689"/>
                </a:solidFill>
                <a:latin typeface="Cambria" panose="02040503050406030204" pitchFamily="18" charset="0"/>
                <a:ea typeface="Cambria" panose="02040503050406030204" pitchFamily="18" charset="0"/>
                <a:cs typeface="Arial" panose="020B0604020202020204" pitchFamily="34"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8457" y="5586412"/>
            <a:ext cx="2409825" cy="942975"/>
          </a:xfrm>
          <a:prstGeom prst="rect">
            <a:avLst/>
          </a:prstGeom>
        </p:spPr>
      </p:pic>
    </p:spTree>
    <p:extLst>
      <p:ext uri="{BB962C8B-B14F-4D97-AF65-F5344CB8AC3E}">
        <p14:creationId xmlns:p14="http://schemas.microsoft.com/office/powerpoint/2010/main" val="29185380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lvl1pPr>
              <a:defRPr b="1">
                <a:solidFill>
                  <a:srgbClr val="367689"/>
                </a:solidFill>
                <a:latin typeface="Cambria" panose="02040503050406030204" pitchFamily="18" charset="0"/>
                <a:ea typeface="Cambria" panose="02040503050406030204" pitchFamily="18"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lvl1pPr>
              <a:defRPr>
                <a:solidFill>
                  <a:srgbClr val="367689"/>
                </a:solidFill>
                <a:latin typeface="Cambria" panose="02040503050406030204" pitchFamily="18" charset="0"/>
                <a:ea typeface="Cambria" panose="02040503050406030204" pitchFamily="18" charset="0"/>
                <a:cs typeface="Arial" panose="020B0604020202020204" pitchFamily="34" charset="0"/>
              </a:defRPr>
            </a:lvl1pPr>
            <a:lvl2pPr>
              <a:defRPr>
                <a:solidFill>
                  <a:srgbClr val="367689"/>
                </a:solidFill>
                <a:latin typeface="Cambria" panose="02040503050406030204" pitchFamily="18" charset="0"/>
                <a:ea typeface="Cambria" panose="02040503050406030204" pitchFamily="18" charset="0"/>
                <a:cs typeface="Arial" panose="020B0604020202020204" pitchFamily="34" charset="0"/>
              </a:defRPr>
            </a:lvl2pPr>
            <a:lvl3pPr>
              <a:defRPr>
                <a:solidFill>
                  <a:srgbClr val="367689"/>
                </a:solidFill>
                <a:latin typeface="Cambria" panose="02040503050406030204" pitchFamily="18" charset="0"/>
                <a:ea typeface="Cambria" panose="02040503050406030204" pitchFamily="18" charset="0"/>
                <a:cs typeface="Arial" panose="020B0604020202020204" pitchFamily="34" charset="0"/>
              </a:defRPr>
            </a:lvl3pPr>
            <a:lvl4pPr>
              <a:defRPr>
                <a:solidFill>
                  <a:srgbClr val="367689"/>
                </a:solidFill>
                <a:latin typeface="Cambria" panose="02040503050406030204" pitchFamily="18" charset="0"/>
                <a:ea typeface="Cambria" panose="02040503050406030204" pitchFamily="18" charset="0"/>
                <a:cs typeface="Arial" panose="020B0604020202020204" pitchFamily="34" charset="0"/>
              </a:defRPr>
            </a:lvl4pPr>
            <a:lvl5pPr>
              <a:defRPr>
                <a:solidFill>
                  <a:srgbClr val="367689"/>
                </a:solidFill>
                <a:latin typeface="Cambria" panose="02040503050406030204" pitchFamily="18" charset="0"/>
                <a:ea typeface="Cambria" panose="02040503050406030204" pitchFamily="18" charset="0"/>
                <a:cs typeface="Arial" panose="020B0604020202020204" pitchFamily="34"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lvl1pPr>
              <a:defRPr>
                <a:solidFill>
                  <a:srgbClr val="367689"/>
                </a:solidFill>
                <a:latin typeface="Cambria" panose="02040503050406030204" pitchFamily="18" charset="0"/>
                <a:ea typeface="Cambria" panose="02040503050406030204" pitchFamily="18" charset="0"/>
                <a:cs typeface="Arial" panose="020B0604020202020204" pitchFamily="34" charset="0"/>
              </a:defRPr>
            </a:lvl1pPr>
            <a:lvl2pPr>
              <a:defRPr>
                <a:solidFill>
                  <a:srgbClr val="367689"/>
                </a:solidFill>
                <a:latin typeface="Cambria" panose="02040503050406030204" pitchFamily="18" charset="0"/>
                <a:ea typeface="Cambria" panose="02040503050406030204" pitchFamily="18" charset="0"/>
                <a:cs typeface="Arial" panose="020B0604020202020204" pitchFamily="34" charset="0"/>
              </a:defRPr>
            </a:lvl2pPr>
            <a:lvl3pPr>
              <a:defRPr>
                <a:solidFill>
                  <a:srgbClr val="367689"/>
                </a:solidFill>
                <a:latin typeface="Cambria" panose="02040503050406030204" pitchFamily="18" charset="0"/>
                <a:ea typeface="Cambria" panose="02040503050406030204" pitchFamily="18" charset="0"/>
                <a:cs typeface="Arial" panose="020B0604020202020204" pitchFamily="34" charset="0"/>
              </a:defRPr>
            </a:lvl3pPr>
            <a:lvl4pPr>
              <a:defRPr>
                <a:solidFill>
                  <a:srgbClr val="367689"/>
                </a:solidFill>
                <a:latin typeface="Cambria" panose="02040503050406030204" pitchFamily="18" charset="0"/>
                <a:ea typeface="Cambria" panose="02040503050406030204" pitchFamily="18" charset="0"/>
                <a:cs typeface="Arial" panose="020B0604020202020204" pitchFamily="34" charset="0"/>
              </a:defRPr>
            </a:lvl4pPr>
            <a:lvl5pPr>
              <a:defRPr>
                <a:solidFill>
                  <a:srgbClr val="367689"/>
                </a:solidFill>
                <a:latin typeface="Cambria" panose="02040503050406030204" pitchFamily="18" charset="0"/>
                <a:ea typeface="Cambria" panose="02040503050406030204" pitchFamily="18" charset="0"/>
                <a:cs typeface="Arial" panose="020B0604020202020204" pitchFamily="34"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463087" y="5586412"/>
            <a:ext cx="2409825" cy="942975"/>
          </a:xfrm>
          <a:prstGeom prst="rect">
            <a:avLst/>
          </a:prstGeom>
        </p:spPr>
      </p:pic>
    </p:spTree>
    <p:extLst>
      <p:ext uri="{BB962C8B-B14F-4D97-AF65-F5344CB8AC3E}">
        <p14:creationId xmlns:p14="http://schemas.microsoft.com/office/powerpoint/2010/main" val="34514442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839788" y="365125"/>
            <a:ext cx="10515600" cy="1325563"/>
          </a:xfrm>
        </p:spPr>
        <p:txBody>
          <a:bodyPr/>
          <a:lstStyle>
            <a:lvl1pPr>
              <a:defRPr b="1">
                <a:solidFill>
                  <a:srgbClr val="367689"/>
                </a:solidFill>
                <a:latin typeface="Cambria" panose="02040503050406030204" pitchFamily="18" charset="0"/>
                <a:ea typeface="Cambria" panose="020405030504060302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solidFill>
                  <a:srgbClr val="367689"/>
                </a:solidFill>
                <a:latin typeface="Cambria" panose="02040503050406030204" pitchFamily="18" charset="0"/>
                <a:ea typeface="Cambria" panose="0204050305040603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4" name="Content Placeholder 3"/>
          <p:cNvSpPr>
            <a:spLocks noGrp="1"/>
          </p:cNvSpPr>
          <p:nvPr>
            <p:ph sz="half" idx="2"/>
          </p:nvPr>
        </p:nvSpPr>
        <p:spPr>
          <a:xfrm>
            <a:off x="839788" y="2505075"/>
            <a:ext cx="5157787" cy="3684588"/>
          </a:xfrm>
        </p:spPr>
        <p:txBody>
          <a:bodyPr/>
          <a:lstStyle>
            <a:lvl1pPr>
              <a:defRPr>
                <a:solidFill>
                  <a:srgbClr val="367689"/>
                </a:solidFill>
                <a:latin typeface="Cambria" panose="02040503050406030204" pitchFamily="18" charset="0"/>
                <a:ea typeface="Cambria" panose="02040503050406030204" pitchFamily="18" charset="0"/>
                <a:cs typeface="Arial" panose="020B0604020202020204" pitchFamily="34" charset="0"/>
              </a:defRPr>
            </a:lvl1pPr>
            <a:lvl2pPr>
              <a:defRPr>
                <a:solidFill>
                  <a:srgbClr val="367689"/>
                </a:solidFill>
                <a:latin typeface="Cambria" panose="02040503050406030204" pitchFamily="18" charset="0"/>
                <a:ea typeface="Cambria" panose="02040503050406030204" pitchFamily="18" charset="0"/>
                <a:cs typeface="Arial" panose="020B0604020202020204" pitchFamily="34" charset="0"/>
              </a:defRPr>
            </a:lvl2pPr>
            <a:lvl3pPr>
              <a:defRPr>
                <a:solidFill>
                  <a:srgbClr val="367689"/>
                </a:solidFill>
                <a:latin typeface="Cambria" panose="02040503050406030204" pitchFamily="18" charset="0"/>
                <a:ea typeface="Cambria" panose="02040503050406030204" pitchFamily="18" charset="0"/>
                <a:cs typeface="Arial" panose="020B0604020202020204" pitchFamily="34" charset="0"/>
              </a:defRPr>
            </a:lvl3pPr>
            <a:lvl4pPr>
              <a:defRPr>
                <a:solidFill>
                  <a:srgbClr val="367689"/>
                </a:solidFill>
                <a:latin typeface="Cambria" panose="02040503050406030204" pitchFamily="18" charset="0"/>
                <a:ea typeface="Cambria" panose="02040503050406030204" pitchFamily="18" charset="0"/>
                <a:cs typeface="Arial" panose="020B0604020202020204" pitchFamily="34" charset="0"/>
              </a:defRPr>
            </a:lvl4pPr>
            <a:lvl5pPr>
              <a:defRPr>
                <a:solidFill>
                  <a:srgbClr val="367689"/>
                </a:solidFill>
                <a:latin typeface="Cambria" panose="02040503050406030204" pitchFamily="18" charset="0"/>
                <a:ea typeface="Cambria" panose="02040503050406030204" pitchFamily="18" charset="0"/>
                <a:cs typeface="Arial" panose="020B0604020202020204" pitchFamily="34"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solidFill>
                  <a:srgbClr val="367689"/>
                </a:solidFill>
                <a:latin typeface="Cambria" panose="02040503050406030204" pitchFamily="18" charset="0"/>
                <a:ea typeface="Cambria" panose="0204050305040603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solidFill>
                  <a:srgbClr val="367689"/>
                </a:solidFill>
                <a:latin typeface="Cambria" panose="02040503050406030204" pitchFamily="18" charset="0"/>
                <a:ea typeface="Cambria" panose="02040503050406030204" pitchFamily="18" charset="0"/>
                <a:cs typeface="Arial" panose="020B0604020202020204" pitchFamily="34" charset="0"/>
              </a:defRPr>
            </a:lvl1pPr>
            <a:lvl2pPr>
              <a:defRPr>
                <a:solidFill>
                  <a:srgbClr val="367689"/>
                </a:solidFill>
                <a:latin typeface="Cambria" panose="02040503050406030204" pitchFamily="18" charset="0"/>
                <a:ea typeface="Cambria" panose="02040503050406030204" pitchFamily="18" charset="0"/>
                <a:cs typeface="Arial" panose="020B0604020202020204" pitchFamily="34" charset="0"/>
              </a:defRPr>
            </a:lvl2pPr>
            <a:lvl3pPr>
              <a:defRPr>
                <a:solidFill>
                  <a:srgbClr val="367689"/>
                </a:solidFill>
                <a:latin typeface="Cambria" panose="02040503050406030204" pitchFamily="18" charset="0"/>
                <a:ea typeface="Cambria" panose="02040503050406030204" pitchFamily="18" charset="0"/>
                <a:cs typeface="Arial" panose="020B0604020202020204" pitchFamily="34" charset="0"/>
              </a:defRPr>
            </a:lvl3pPr>
            <a:lvl4pPr>
              <a:defRPr>
                <a:solidFill>
                  <a:srgbClr val="367689"/>
                </a:solidFill>
                <a:latin typeface="Cambria" panose="02040503050406030204" pitchFamily="18" charset="0"/>
                <a:ea typeface="Cambria" panose="02040503050406030204" pitchFamily="18" charset="0"/>
                <a:cs typeface="Arial" panose="020B0604020202020204" pitchFamily="34" charset="0"/>
              </a:defRPr>
            </a:lvl4pPr>
            <a:lvl5pPr>
              <a:defRPr>
                <a:solidFill>
                  <a:srgbClr val="367689"/>
                </a:solidFill>
                <a:latin typeface="Cambria" panose="02040503050406030204" pitchFamily="18" charset="0"/>
                <a:ea typeface="Cambria" panose="02040503050406030204" pitchFamily="18" charset="0"/>
                <a:cs typeface="Arial" panose="020B0604020202020204" pitchFamily="34"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463087" y="5586412"/>
            <a:ext cx="2409825" cy="942975"/>
          </a:xfrm>
          <a:prstGeom prst="rect">
            <a:avLst/>
          </a:prstGeom>
        </p:spPr>
      </p:pic>
    </p:spTree>
    <p:extLst>
      <p:ext uri="{BB962C8B-B14F-4D97-AF65-F5344CB8AC3E}">
        <p14:creationId xmlns:p14="http://schemas.microsoft.com/office/powerpoint/2010/main" val="17355136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2" name="Title 1"/>
          <p:cNvSpPr>
            <a:spLocks noGrp="1"/>
          </p:cNvSpPr>
          <p:nvPr>
            <p:ph type="title"/>
          </p:nvPr>
        </p:nvSpPr>
        <p:spPr>
          <a:xfrm>
            <a:off x="839788" y="457200"/>
            <a:ext cx="3932237" cy="1600200"/>
          </a:xfrm>
        </p:spPr>
        <p:txBody>
          <a:bodyPr anchor="b"/>
          <a:lstStyle>
            <a:lvl1pPr>
              <a:defRPr sz="3200" b="1">
                <a:solidFill>
                  <a:srgbClr val="367689"/>
                </a:solidFill>
                <a:latin typeface="Cambria" panose="02040503050406030204" pitchFamily="18" charset="0"/>
                <a:ea typeface="Cambria" panose="020405030504060302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solidFill>
                  <a:srgbClr val="367689"/>
                </a:solidFill>
                <a:latin typeface="Cambria" panose="02040503050406030204" pitchFamily="18" charset="0"/>
                <a:ea typeface="Cambria" panose="02040503050406030204" pitchFamily="18" charset="0"/>
                <a:cs typeface="Arial" panose="020B0604020202020204" pitchFamily="34" charset="0"/>
              </a:defRPr>
            </a:lvl1pPr>
            <a:lvl2pPr>
              <a:defRPr sz="2800">
                <a:solidFill>
                  <a:srgbClr val="367689"/>
                </a:solidFill>
                <a:latin typeface="Cambria" panose="02040503050406030204" pitchFamily="18" charset="0"/>
                <a:ea typeface="Cambria" panose="02040503050406030204" pitchFamily="18" charset="0"/>
                <a:cs typeface="Arial" panose="020B0604020202020204" pitchFamily="34" charset="0"/>
              </a:defRPr>
            </a:lvl2pPr>
            <a:lvl3pPr>
              <a:defRPr sz="2400">
                <a:solidFill>
                  <a:srgbClr val="367689"/>
                </a:solidFill>
                <a:latin typeface="Cambria" panose="02040503050406030204" pitchFamily="18" charset="0"/>
                <a:ea typeface="Cambria" panose="02040503050406030204" pitchFamily="18" charset="0"/>
                <a:cs typeface="Arial" panose="020B0604020202020204" pitchFamily="34" charset="0"/>
              </a:defRPr>
            </a:lvl3pPr>
            <a:lvl4pPr>
              <a:defRPr sz="2000">
                <a:solidFill>
                  <a:srgbClr val="367689"/>
                </a:solidFill>
                <a:latin typeface="Cambria" panose="02040503050406030204" pitchFamily="18" charset="0"/>
                <a:ea typeface="Cambria" panose="02040503050406030204" pitchFamily="18" charset="0"/>
                <a:cs typeface="Arial" panose="020B0604020202020204" pitchFamily="34" charset="0"/>
              </a:defRPr>
            </a:lvl4pPr>
            <a:lvl5pPr>
              <a:defRPr sz="2000">
                <a:solidFill>
                  <a:srgbClr val="367689"/>
                </a:solidFill>
                <a:latin typeface="Cambria" panose="02040503050406030204" pitchFamily="18" charset="0"/>
                <a:ea typeface="Cambria" panose="02040503050406030204" pitchFamily="18" charset="0"/>
                <a:cs typeface="Arial" panose="020B0604020202020204" pitchFamily="34" charset="0"/>
              </a:defRPr>
            </a:lvl5pPr>
            <a:lvl6pPr>
              <a:defRPr sz="2000"/>
            </a:lvl6pPr>
            <a:lvl7pPr>
              <a:defRPr sz="2000"/>
            </a:lvl7pPr>
            <a:lvl8pPr>
              <a:defRPr sz="2000"/>
            </a:lvl8pPr>
            <a:lvl9pPr>
              <a:defRPr sz="2000"/>
            </a:lvl9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solidFill>
                  <a:srgbClr val="367689"/>
                </a:solidFill>
                <a:latin typeface="Cambria" panose="02040503050406030204" pitchFamily="18" charset="0"/>
                <a:ea typeface="Cambria" panose="02040503050406030204" pitchFamily="18"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Edit Master text styles</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8457" y="5586412"/>
            <a:ext cx="2409825" cy="942975"/>
          </a:xfrm>
          <a:prstGeom prst="rect">
            <a:avLst/>
          </a:prstGeom>
        </p:spPr>
      </p:pic>
    </p:spTree>
    <p:extLst>
      <p:ext uri="{BB962C8B-B14F-4D97-AF65-F5344CB8AC3E}">
        <p14:creationId xmlns:p14="http://schemas.microsoft.com/office/powerpoint/2010/main" val="1031937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2" name="Title 1"/>
          <p:cNvSpPr>
            <a:spLocks noGrp="1"/>
          </p:cNvSpPr>
          <p:nvPr>
            <p:ph type="title"/>
          </p:nvPr>
        </p:nvSpPr>
        <p:spPr>
          <a:xfrm>
            <a:off x="839788" y="457200"/>
            <a:ext cx="3932237" cy="1600200"/>
          </a:xfrm>
        </p:spPr>
        <p:txBody>
          <a:bodyPr anchor="b"/>
          <a:lstStyle>
            <a:lvl1pPr>
              <a:defRPr sz="3200" b="1">
                <a:solidFill>
                  <a:srgbClr val="367689"/>
                </a:solidFill>
                <a:latin typeface="Cambria" panose="02040503050406030204" pitchFamily="18" charset="0"/>
                <a:ea typeface="Cambria" panose="02040503050406030204" pitchFamily="18" charset="0"/>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solidFill>
                  <a:srgbClr val="367689"/>
                </a:solidFill>
                <a:latin typeface="Cambria" panose="02040503050406030204" pitchFamily="18" charset="0"/>
                <a:ea typeface="Cambria" panose="02040503050406030204" pitchFamily="18"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solidFill>
                  <a:srgbClr val="367689"/>
                </a:solidFill>
                <a:latin typeface="Cambria" panose="02040503050406030204" pitchFamily="18" charset="0"/>
                <a:ea typeface="Cambria" panose="02040503050406030204" pitchFamily="18"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Edit Master text styles</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8457" y="5586412"/>
            <a:ext cx="2409825" cy="942975"/>
          </a:xfrm>
          <a:prstGeom prst="rect">
            <a:avLst/>
          </a:prstGeom>
        </p:spPr>
      </p:pic>
    </p:spTree>
    <p:extLst>
      <p:ext uri="{BB962C8B-B14F-4D97-AF65-F5344CB8AC3E}">
        <p14:creationId xmlns:p14="http://schemas.microsoft.com/office/powerpoint/2010/main" val="39988747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s">
    <p:spTree>
      <p:nvGrpSpPr>
        <p:cNvPr id="1" name=""/>
        <p:cNvGrpSpPr/>
        <p:nvPr/>
      </p:nvGrpSpPr>
      <p:grpSpPr>
        <a:xfrm>
          <a:off x="0" y="0"/>
          <a:ext cx="0" cy="0"/>
          <a:chOff x="0" y="0"/>
          <a:chExt cx="0" cy="0"/>
        </a:xfrm>
      </p:grpSpPr>
      <p:sp>
        <p:nvSpPr>
          <p:cNvPr id="11" name="Rectangle 10"/>
          <p:cNvSpPr/>
          <p:nvPr userDrawn="1"/>
        </p:nvSpPr>
        <p:spPr>
          <a:xfrm>
            <a:off x="0" y="0"/>
            <a:ext cx="12192000" cy="6858000"/>
          </a:xfrm>
          <a:prstGeom prst="rect">
            <a:avLst/>
          </a:prstGeom>
          <a:solidFill>
            <a:srgbClr val="EC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lvl1pPr>
              <a:defRPr b="1">
                <a:solidFill>
                  <a:srgbClr val="367689"/>
                </a:solidFill>
                <a:latin typeface="Cambria" panose="02040503050406030204" pitchFamily="18" charset="0"/>
                <a:ea typeface="Cambria" panose="02040503050406030204" pitchFamily="18" charset="0"/>
              </a:defRPr>
            </a:lvl1pPr>
          </a:lstStyle>
          <a:p>
            <a:r>
              <a:rPr lang="en-US" dirty="0" smtClean="0"/>
              <a:t>Click to edit Master title style</a:t>
            </a:r>
            <a:endParaRPr lang="en-US"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63087" y="5586412"/>
            <a:ext cx="2409825" cy="942975"/>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16175" y="1894175"/>
            <a:ext cx="2372021" cy="1334262"/>
          </a:xfrm>
          <a:prstGeom prst="rect">
            <a:avLst/>
          </a:prstGeom>
        </p:spPr>
      </p:pic>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893021" y="1894175"/>
            <a:ext cx="2372021" cy="1334262"/>
          </a:xfrm>
          <a:prstGeom prst="rect">
            <a:avLst/>
          </a:prstGeom>
        </p:spPr>
      </p:pic>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69868" y="1894175"/>
            <a:ext cx="2372021" cy="1334262"/>
          </a:xfrm>
          <a:prstGeom prst="rect">
            <a:avLst/>
          </a:prstGeom>
        </p:spPr>
      </p:pic>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471377" y="4258982"/>
            <a:ext cx="2372021" cy="1334262"/>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3937591" y="4258982"/>
            <a:ext cx="2372021" cy="1334262"/>
          </a:xfrm>
          <a:prstGeom prst="rect">
            <a:avLst/>
          </a:prstGeom>
        </p:spPr>
      </p:pic>
      <p:pic>
        <p:nvPicPr>
          <p:cNvPr id="19" name="Picture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a:off x="7403803" y="4258982"/>
            <a:ext cx="2372021" cy="1334262"/>
          </a:xfrm>
          <a:prstGeom prst="rect">
            <a:avLst/>
          </a:prstGeom>
        </p:spPr>
      </p:pic>
      <p:sp>
        <p:nvSpPr>
          <p:cNvPr id="8" name="Picture Placeholder 7"/>
          <p:cNvSpPr>
            <a:spLocks noGrp="1"/>
          </p:cNvSpPr>
          <p:nvPr>
            <p:ph type="pic" sz="quarter" idx="10"/>
          </p:nvPr>
        </p:nvSpPr>
        <p:spPr>
          <a:xfrm>
            <a:off x="1167809" y="2285591"/>
            <a:ext cx="2914650" cy="2916237"/>
          </a:xfrm>
        </p:spPr>
        <p:txBody>
          <a:bodyPr/>
          <a:lstStyle>
            <a:lvl1pPr>
              <a:defRPr>
                <a:solidFill>
                  <a:srgbClr val="367689"/>
                </a:solidFill>
                <a:latin typeface="Cambria" panose="02040503050406030204" pitchFamily="18" charset="0"/>
                <a:ea typeface="Cambria" panose="02040503050406030204" pitchFamily="18" charset="0"/>
                <a:cs typeface="Arial" panose="020B0604020202020204" pitchFamily="34" charset="0"/>
              </a:defRPr>
            </a:lvl1pPr>
          </a:lstStyle>
          <a:p>
            <a:endParaRPr lang="en-US" dirty="0"/>
          </a:p>
        </p:txBody>
      </p:sp>
      <p:sp>
        <p:nvSpPr>
          <p:cNvPr id="9" name="Picture Placeholder 7"/>
          <p:cNvSpPr>
            <a:spLocks noGrp="1"/>
          </p:cNvSpPr>
          <p:nvPr>
            <p:ph type="pic" sz="quarter" idx="11"/>
          </p:nvPr>
        </p:nvSpPr>
        <p:spPr>
          <a:xfrm>
            <a:off x="4638675" y="2285591"/>
            <a:ext cx="2914650" cy="2916237"/>
          </a:xfrm>
        </p:spPr>
        <p:txBody>
          <a:bodyPr/>
          <a:lstStyle>
            <a:lvl1pPr>
              <a:defRPr>
                <a:solidFill>
                  <a:srgbClr val="367689"/>
                </a:solidFill>
                <a:latin typeface="Cambria" panose="02040503050406030204" pitchFamily="18" charset="0"/>
                <a:ea typeface="Cambria" panose="02040503050406030204" pitchFamily="18" charset="0"/>
                <a:cs typeface="Arial" panose="020B0604020202020204" pitchFamily="34" charset="0"/>
              </a:defRPr>
            </a:lvl1pPr>
          </a:lstStyle>
          <a:p>
            <a:endParaRPr lang="en-US" dirty="0"/>
          </a:p>
        </p:txBody>
      </p:sp>
      <p:sp>
        <p:nvSpPr>
          <p:cNvPr id="10" name="Picture Placeholder 7"/>
          <p:cNvSpPr>
            <a:spLocks noGrp="1"/>
          </p:cNvSpPr>
          <p:nvPr>
            <p:ph type="pic" sz="quarter" idx="12"/>
          </p:nvPr>
        </p:nvSpPr>
        <p:spPr>
          <a:xfrm>
            <a:off x="8109541" y="2285590"/>
            <a:ext cx="2914650" cy="2916237"/>
          </a:xfrm>
        </p:spPr>
        <p:txBody>
          <a:bodyPr/>
          <a:lstStyle>
            <a:lvl1pPr>
              <a:defRPr>
                <a:solidFill>
                  <a:srgbClr val="367689"/>
                </a:solidFill>
                <a:latin typeface="Cambria" panose="02040503050406030204" pitchFamily="18" charset="0"/>
                <a:ea typeface="Cambria" panose="02040503050406030204" pitchFamily="18" charset="0"/>
                <a:cs typeface="Arial" panose="020B0604020202020204" pitchFamily="34" charset="0"/>
              </a:defRPr>
            </a:lvl1pPr>
          </a:lstStyle>
          <a:p>
            <a:endParaRPr lang="en-US" dirty="0"/>
          </a:p>
        </p:txBody>
      </p:sp>
    </p:spTree>
    <p:extLst>
      <p:ext uri="{BB962C8B-B14F-4D97-AF65-F5344CB8AC3E}">
        <p14:creationId xmlns:p14="http://schemas.microsoft.com/office/powerpoint/2010/main" val="33184583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Picture 6"/>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9463087" y="5586412"/>
            <a:ext cx="2409825" cy="942975"/>
          </a:xfrm>
          <a:prstGeom prst="rect">
            <a:avLst/>
          </a:prstGeom>
        </p:spPr>
      </p:pic>
    </p:spTree>
    <p:extLst>
      <p:ext uri="{BB962C8B-B14F-4D97-AF65-F5344CB8AC3E}">
        <p14:creationId xmlns:p14="http://schemas.microsoft.com/office/powerpoint/2010/main" val="255482945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4" r:id="rId3"/>
    <p:sldLayoutId id="2147483650" r:id="rId4"/>
    <p:sldLayoutId id="2147483652" r:id="rId5"/>
    <p:sldLayoutId id="2147483653" r:id="rId6"/>
    <p:sldLayoutId id="2147483656" r:id="rId7"/>
    <p:sldLayoutId id="2147483657" r:id="rId8"/>
    <p:sldLayoutId id="2147483659" r:id="rId9"/>
    <p:sldLayoutId id="2147483655" r:id="rId10"/>
    <p:sldLayoutId id="2147483658" r:id="rId11"/>
    <p:sldLayoutId id="2147483661" r:id="rId12"/>
    <p:sldLayoutId id="2147483660"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32650" y="1219569"/>
            <a:ext cx="6919414" cy="1910686"/>
          </a:xfrm>
        </p:spPr>
        <p:txBody>
          <a:bodyPr>
            <a:normAutofit/>
          </a:bodyPr>
          <a:lstStyle/>
          <a:p>
            <a:r>
              <a:rPr lang="en-US" sz="4800" dirty="0" err="1"/>
              <a:t>Relaciones</a:t>
            </a:r>
            <a:r>
              <a:rPr lang="en-US" sz="4800" dirty="0"/>
              <a:t> </a:t>
            </a:r>
            <a:r>
              <a:rPr lang="en-US" sz="4800" dirty="0" err="1" smtClean="0"/>
              <a:t>Saludables</a:t>
            </a:r>
            <a:r>
              <a:rPr lang="en-US" sz="4800" dirty="0" smtClean="0"/>
              <a:t> </a:t>
            </a:r>
            <a:r>
              <a:rPr lang="en-US" sz="4800" dirty="0"/>
              <a:t>y </a:t>
            </a:r>
            <a:r>
              <a:rPr lang="en-US" sz="4800" dirty="0" err="1" smtClean="0"/>
              <a:t>Consentimiento</a:t>
            </a:r>
            <a:endParaRPr lang="en-US" sz="4800" dirty="0"/>
          </a:p>
        </p:txBody>
      </p:sp>
      <p:sp>
        <p:nvSpPr>
          <p:cNvPr id="3" name="Subtitle 2"/>
          <p:cNvSpPr>
            <a:spLocks noGrp="1"/>
          </p:cNvSpPr>
          <p:nvPr>
            <p:ph type="subTitle" idx="1"/>
          </p:nvPr>
        </p:nvSpPr>
        <p:spPr>
          <a:xfrm>
            <a:off x="3343700" y="5432755"/>
            <a:ext cx="6646461" cy="846161"/>
          </a:xfrm>
        </p:spPr>
        <p:txBody>
          <a:bodyPr>
            <a:normAutofit fontScale="55000" lnSpcReduction="20000"/>
          </a:bodyPr>
          <a:lstStyle/>
          <a:p>
            <a:r>
              <a:rPr lang="en-US" b="1" dirty="0"/>
              <a:t>This publication was made possible by Grant Number TP1AH000081-01-01 from the Department of Health and Human Services, Office of Population Affairs; its contents are solely the responsibility of the authors and do not necessarily represent the official views of the Department of Health and Human Services.</a:t>
            </a:r>
          </a:p>
          <a:p>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5451" y="1721702"/>
            <a:ext cx="3711053" cy="3711053"/>
          </a:xfrm>
          <a:prstGeom prst="rect">
            <a:avLst/>
          </a:prstGeom>
        </p:spPr>
      </p:pic>
    </p:spTree>
    <p:extLst>
      <p:ext uri="{BB962C8B-B14F-4D97-AF65-F5344CB8AC3E}">
        <p14:creationId xmlns:p14="http://schemas.microsoft.com/office/powerpoint/2010/main" val="5360832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rgbClr val="ECEBEE"/>
        </a:solidFill>
        <a:effectLst/>
      </p:bgPr>
    </p:bg>
    <p:spTree>
      <p:nvGrpSpPr>
        <p:cNvPr id="1" name=""/>
        <p:cNvGrpSpPr/>
        <p:nvPr/>
      </p:nvGrpSpPr>
      <p:grpSpPr>
        <a:xfrm>
          <a:off x="0" y="0"/>
          <a:ext cx="0" cy="0"/>
          <a:chOff x="0" y="0"/>
          <a:chExt cx="0" cy="0"/>
        </a:xfrm>
      </p:grpSpPr>
      <p:sp>
        <p:nvSpPr>
          <p:cNvPr id="2" name="Content Placeholder 2"/>
          <p:cNvSpPr txBox="1">
            <a:spLocks/>
          </p:cNvSpPr>
          <p:nvPr/>
        </p:nvSpPr>
        <p:spPr>
          <a:xfrm>
            <a:off x="383177" y="226150"/>
            <a:ext cx="11698919" cy="2895600"/>
          </a:xfrm>
          <a:prstGeom prst="rect">
            <a:avLst/>
          </a:prstGeom>
        </p:spPr>
        <p:txBody>
          <a:bodyPr/>
          <a:lstStyle>
            <a:lvl1pPr marL="320040" indent="-320040" algn="l" defTabSz="9144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640080" indent="-320040" algn="l" defTabSz="9144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960120" indent="-320040" algn="l" defTabSz="9144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1280160" indent="-320040" algn="l" defTabSz="9144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600200" indent="-320040" algn="l" defTabSz="9144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pPr marL="0" indent="0">
              <a:buNone/>
            </a:pPr>
            <a:r>
              <a:rPr lang="es-ES" sz="2800" dirty="0" err="1">
                <a:solidFill>
                  <a:srgbClr val="367689"/>
                </a:solidFill>
              </a:rPr>
              <a:t>Payton</a:t>
            </a:r>
            <a:r>
              <a:rPr lang="es-ES" sz="2800" dirty="0">
                <a:solidFill>
                  <a:srgbClr val="367689"/>
                </a:solidFill>
              </a:rPr>
              <a:t> y </a:t>
            </a:r>
            <a:r>
              <a:rPr lang="es-ES" sz="2800" dirty="0" err="1">
                <a:solidFill>
                  <a:srgbClr val="367689"/>
                </a:solidFill>
              </a:rPr>
              <a:t>Riley</a:t>
            </a:r>
            <a:r>
              <a:rPr lang="es-ES" sz="2800" dirty="0">
                <a:solidFill>
                  <a:srgbClr val="367689"/>
                </a:solidFill>
              </a:rPr>
              <a:t> han estado saliendo por un tiempo. La pareja se besa, pero aún no han tenido relaciones sexuales. </a:t>
            </a:r>
            <a:r>
              <a:rPr lang="es-ES" sz="2800" dirty="0" err="1">
                <a:solidFill>
                  <a:srgbClr val="367689"/>
                </a:solidFill>
              </a:rPr>
              <a:t>Riley</a:t>
            </a:r>
            <a:r>
              <a:rPr lang="es-ES" sz="2800" dirty="0">
                <a:solidFill>
                  <a:srgbClr val="367689"/>
                </a:solidFill>
              </a:rPr>
              <a:t> no se siente cómoda teniendo relaciones sexuales y se lo ha expresado verbalmente a </a:t>
            </a:r>
            <a:r>
              <a:rPr lang="es-ES" sz="2800" dirty="0" err="1">
                <a:solidFill>
                  <a:srgbClr val="367689"/>
                </a:solidFill>
              </a:rPr>
              <a:t>Payton</a:t>
            </a:r>
            <a:r>
              <a:rPr lang="es-ES" sz="2800" dirty="0">
                <a:solidFill>
                  <a:srgbClr val="367689"/>
                </a:solidFill>
              </a:rPr>
              <a:t> varias veces. Una noche, mientras pasan el rato, </a:t>
            </a:r>
            <a:r>
              <a:rPr lang="es-ES" sz="2800" dirty="0" err="1">
                <a:solidFill>
                  <a:srgbClr val="367689"/>
                </a:solidFill>
              </a:rPr>
              <a:t>Payton</a:t>
            </a:r>
            <a:r>
              <a:rPr lang="es-ES" sz="2800" dirty="0">
                <a:solidFill>
                  <a:srgbClr val="367689"/>
                </a:solidFill>
              </a:rPr>
              <a:t> comienza a desabotonar la camisa de </a:t>
            </a:r>
            <a:r>
              <a:rPr lang="es-ES" sz="2800" dirty="0" err="1">
                <a:solidFill>
                  <a:srgbClr val="367689"/>
                </a:solidFill>
              </a:rPr>
              <a:t>Riley</a:t>
            </a:r>
            <a:r>
              <a:rPr lang="es-ES" sz="2800" dirty="0">
                <a:solidFill>
                  <a:srgbClr val="367689"/>
                </a:solidFill>
              </a:rPr>
              <a:t>. </a:t>
            </a:r>
            <a:r>
              <a:rPr lang="es-ES" sz="2800" dirty="0" err="1">
                <a:solidFill>
                  <a:srgbClr val="367689"/>
                </a:solidFill>
              </a:rPr>
              <a:t>Riley</a:t>
            </a:r>
            <a:r>
              <a:rPr lang="es-ES" sz="2800" dirty="0">
                <a:solidFill>
                  <a:srgbClr val="367689"/>
                </a:solidFill>
              </a:rPr>
              <a:t> se aleja y nuevamente expresa que se siente incómoda con tener relaciones sexuales. </a:t>
            </a:r>
            <a:r>
              <a:rPr lang="es-ES" sz="2800" dirty="0" err="1">
                <a:solidFill>
                  <a:srgbClr val="367689"/>
                </a:solidFill>
              </a:rPr>
              <a:t>Payton</a:t>
            </a:r>
            <a:r>
              <a:rPr lang="es-ES" sz="2800" dirty="0">
                <a:solidFill>
                  <a:srgbClr val="367689"/>
                </a:solidFill>
              </a:rPr>
              <a:t> dice: “Vamos, no es gran cosa. Todo el mundo tiene sexo. ¿No te preocupas por mí? Después de varios minutos de presionar a </a:t>
            </a:r>
            <a:r>
              <a:rPr lang="es-ES" sz="2800" dirty="0" err="1">
                <a:solidFill>
                  <a:srgbClr val="367689"/>
                </a:solidFill>
              </a:rPr>
              <a:t>Riley</a:t>
            </a:r>
            <a:r>
              <a:rPr lang="es-ES" sz="2800" dirty="0">
                <a:solidFill>
                  <a:srgbClr val="367689"/>
                </a:solidFill>
              </a:rPr>
              <a:t>, </a:t>
            </a:r>
            <a:r>
              <a:rPr lang="es-ES" sz="2800" dirty="0" err="1">
                <a:solidFill>
                  <a:srgbClr val="367689"/>
                </a:solidFill>
              </a:rPr>
              <a:t>Payton</a:t>
            </a:r>
            <a:r>
              <a:rPr lang="es-ES" sz="2800" dirty="0">
                <a:solidFill>
                  <a:srgbClr val="367689"/>
                </a:solidFill>
              </a:rPr>
              <a:t> comienza a desnudar a </a:t>
            </a:r>
            <a:r>
              <a:rPr lang="es-ES" sz="2800" dirty="0" err="1">
                <a:solidFill>
                  <a:srgbClr val="367689"/>
                </a:solidFill>
              </a:rPr>
              <a:t>Riley</a:t>
            </a:r>
            <a:r>
              <a:rPr lang="es-ES" sz="2800" dirty="0">
                <a:solidFill>
                  <a:srgbClr val="367689"/>
                </a:solidFill>
              </a:rPr>
              <a:t>, y </a:t>
            </a:r>
            <a:r>
              <a:rPr lang="es-ES" sz="2800" dirty="0" err="1">
                <a:solidFill>
                  <a:srgbClr val="367689"/>
                </a:solidFill>
              </a:rPr>
              <a:t>Riley</a:t>
            </a:r>
            <a:r>
              <a:rPr lang="es-ES" sz="2800" dirty="0">
                <a:solidFill>
                  <a:srgbClr val="367689"/>
                </a:solidFill>
              </a:rPr>
              <a:t> no se aleja físicamente.</a:t>
            </a:r>
            <a:endParaRPr lang="en-US" sz="2800" dirty="0">
              <a:solidFill>
                <a:srgbClr val="367689"/>
              </a:solidFill>
            </a:endParaRPr>
          </a:p>
        </p:txBody>
      </p:sp>
      <p:sp>
        <p:nvSpPr>
          <p:cNvPr id="3" name="Title 1"/>
          <p:cNvSpPr txBox="1">
            <a:spLocks/>
          </p:cNvSpPr>
          <p:nvPr/>
        </p:nvSpPr>
        <p:spPr>
          <a:xfrm>
            <a:off x="383177" y="4141749"/>
            <a:ext cx="11211239" cy="1143000"/>
          </a:xfrm>
          <a:prstGeom prst="rect">
            <a:avLst/>
          </a:prstGeom>
        </p:spPr>
        <p:txBody>
          <a:bodyPr/>
          <a:lstStyle>
            <a:lvl1pPr algn="l" defTabSz="914400" rtl="0" eaLnBrk="1" latinLnBrk="0" hangingPunct="1">
              <a:lnSpc>
                <a:spcPct val="99000"/>
              </a:lnSpc>
              <a:spcBef>
                <a:spcPct val="0"/>
              </a:spcBef>
              <a:buNone/>
              <a:defRPr sz="4400" kern="1200">
                <a:solidFill>
                  <a:schemeClr val="tx2">
                    <a:lumMod val="75000"/>
                    <a:lumOff val="25000"/>
                  </a:schemeClr>
                </a:solidFill>
                <a:latin typeface="+mj-lt"/>
                <a:ea typeface="+mj-ea"/>
                <a:cs typeface="+mj-cs"/>
              </a:defRPr>
            </a:lvl1pPr>
          </a:lstStyle>
          <a:p>
            <a:pPr algn="ctr"/>
            <a:r>
              <a:rPr lang="en-US" dirty="0">
                <a:solidFill>
                  <a:srgbClr val="367689"/>
                </a:solidFill>
              </a:rPr>
              <a:t>¿Payton </a:t>
            </a:r>
            <a:r>
              <a:rPr lang="en-US" dirty="0" err="1">
                <a:solidFill>
                  <a:srgbClr val="367689"/>
                </a:solidFill>
              </a:rPr>
              <a:t>tuvo</a:t>
            </a:r>
            <a:r>
              <a:rPr lang="en-US" dirty="0">
                <a:solidFill>
                  <a:srgbClr val="367689"/>
                </a:solidFill>
              </a:rPr>
              <a:t> </a:t>
            </a:r>
            <a:r>
              <a:rPr lang="en-US" dirty="0" err="1">
                <a:solidFill>
                  <a:srgbClr val="367689"/>
                </a:solidFill>
              </a:rPr>
              <a:t>consentimiento</a:t>
            </a:r>
            <a:r>
              <a:rPr lang="en-US" dirty="0">
                <a:solidFill>
                  <a:srgbClr val="367689"/>
                </a:solidFill>
              </a:rPr>
              <a:t>?</a:t>
            </a:r>
            <a:endParaRPr lang="en-US" dirty="0">
              <a:solidFill>
                <a:srgbClr val="367689"/>
              </a:solidFill>
            </a:endParaRPr>
          </a:p>
        </p:txBody>
      </p:sp>
      <p:sp>
        <p:nvSpPr>
          <p:cNvPr id="4" name="Rectangle 3"/>
          <p:cNvSpPr/>
          <p:nvPr/>
        </p:nvSpPr>
        <p:spPr>
          <a:xfrm>
            <a:off x="3415144" y="4589557"/>
            <a:ext cx="5032770" cy="2400657"/>
          </a:xfrm>
          <a:prstGeom prst="rect">
            <a:avLst/>
          </a:prstGeom>
          <a:noFill/>
        </p:spPr>
        <p:txBody>
          <a:bodyPr wrap="square" lIns="91440" tIns="45720" rIns="91440" bIns="45720">
            <a:spAutoFit/>
          </a:bodyPr>
          <a:lstStyle/>
          <a:p>
            <a:pPr algn="ctr"/>
            <a:r>
              <a:rPr lang="en-US" sz="15000" b="1" dirty="0" smtClean="0">
                <a:ln w="12700" cmpd="sng">
                  <a:solidFill>
                    <a:schemeClr val="accent4"/>
                  </a:solidFill>
                  <a:prstDash val="solid"/>
                </a:ln>
                <a:solidFill>
                  <a:srgbClr val="FF0000"/>
                </a:solidFill>
              </a:rPr>
              <a:t>NO!</a:t>
            </a:r>
            <a:endParaRPr lang="en-US" sz="15000" b="1" cap="none" spc="0" dirty="0">
              <a:ln w="12700" cmpd="sng">
                <a:solidFill>
                  <a:schemeClr val="accent4"/>
                </a:solidFill>
                <a:prstDash val="solid"/>
              </a:ln>
              <a:solidFill>
                <a:srgbClr val="FF0000"/>
              </a:solidFill>
              <a:effectLst/>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13227" y="3801507"/>
            <a:ext cx="2966484" cy="2966484"/>
          </a:xfrm>
          <a:prstGeom prst="rect">
            <a:avLst/>
          </a:prstGeom>
        </p:spPr>
      </p:pic>
    </p:spTree>
    <p:extLst>
      <p:ext uri="{BB962C8B-B14F-4D97-AF65-F5344CB8AC3E}">
        <p14:creationId xmlns:p14="http://schemas.microsoft.com/office/powerpoint/2010/main" val="4207473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rgbClr val="ECEBEE"/>
        </a:solidFill>
        <a:effectLst/>
      </p:bgPr>
    </p:bg>
    <p:spTree>
      <p:nvGrpSpPr>
        <p:cNvPr id="1" name=""/>
        <p:cNvGrpSpPr/>
        <p:nvPr/>
      </p:nvGrpSpPr>
      <p:grpSpPr>
        <a:xfrm>
          <a:off x="0" y="0"/>
          <a:ext cx="0" cy="0"/>
          <a:chOff x="0" y="0"/>
          <a:chExt cx="0" cy="0"/>
        </a:xfrm>
      </p:grpSpPr>
      <p:sp>
        <p:nvSpPr>
          <p:cNvPr id="2" name="Content Placeholder 2"/>
          <p:cNvSpPr txBox="1">
            <a:spLocks/>
          </p:cNvSpPr>
          <p:nvPr/>
        </p:nvSpPr>
        <p:spPr>
          <a:xfrm>
            <a:off x="307975" y="314925"/>
            <a:ext cx="11759879" cy="2895600"/>
          </a:xfrm>
          <a:prstGeom prst="rect">
            <a:avLst/>
          </a:prstGeom>
        </p:spPr>
        <p:txBody>
          <a:bodyPr/>
          <a:lstStyle>
            <a:lvl1pPr marL="320040" indent="-320040" algn="l" defTabSz="9144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640080" indent="-320040" algn="l" defTabSz="9144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960120" indent="-320040" algn="l" defTabSz="9144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1280160" indent="-320040" algn="l" defTabSz="9144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600200" indent="-320040" algn="l" defTabSz="9144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pPr marL="0" indent="0">
              <a:buNone/>
            </a:pPr>
            <a:r>
              <a:rPr lang="es-ES" sz="2800" dirty="0" err="1">
                <a:solidFill>
                  <a:srgbClr val="367689"/>
                </a:solidFill>
              </a:rPr>
              <a:t>Keisha</a:t>
            </a:r>
            <a:r>
              <a:rPr lang="es-ES" sz="2800" dirty="0">
                <a:solidFill>
                  <a:srgbClr val="367689"/>
                </a:solidFill>
              </a:rPr>
              <a:t> y </a:t>
            </a:r>
            <a:r>
              <a:rPr lang="es-ES" sz="2800" dirty="0" err="1">
                <a:solidFill>
                  <a:srgbClr val="367689"/>
                </a:solidFill>
              </a:rPr>
              <a:t>Trey</a:t>
            </a:r>
            <a:r>
              <a:rPr lang="es-ES" sz="2800" dirty="0">
                <a:solidFill>
                  <a:srgbClr val="367689"/>
                </a:solidFill>
              </a:rPr>
              <a:t> han estado saliendo por un tiempo. La pareja ha estado usando condones como método anticonceptivo. </a:t>
            </a:r>
            <a:r>
              <a:rPr lang="es-ES" sz="2800" dirty="0" err="1">
                <a:solidFill>
                  <a:srgbClr val="367689"/>
                </a:solidFill>
              </a:rPr>
              <a:t>Trey</a:t>
            </a:r>
            <a:r>
              <a:rPr lang="es-ES" sz="2800" dirty="0">
                <a:solidFill>
                  <a:srgbClr val="367689"/>
                </a:solidFill>
              </a:rPr>
              <a:t> se queja de que no le gustan los condones y que, si </a:t>
            </a:r>
            <a:r>
              <a:rPr lang="es-ES" sz="2800" dirty="0" err="1">
                <a:solidFill>
                  <a:srgbClr val="367689"/>
                </a:solidFill>
              </a:rPr>
              <a:t>Keisha</a:t>
            </a:r>
            <a:r>
              <a:rPr lang="es-ES" sz="2800" dirty="0">
                <a:solidFill>
                  <a:srgbClr val="367689"/>
                </a:solidFill>
              </a:rPr>
              <a:t> confiara en él, estaría de acuerdo con que se retirara. </a:t>
            </a:r>
            <a:r>
              <a:rPr lang="es-ES" sz="2800" dirty="0" err="1">
                <a:solidFill>
                  <a:srgbClr val="367689"/>
                </a:solidFill>
              </a:rPr>
              <a:t>Keisha</a:t>
            </a:r>
            <a:r>
              <a:rPr lang="es-ES" sz="2800" dirty="0">
                <a:solidFill>
                  <a:srgbClr val="367689"/>
                </a:solidFill>
              </a:rPr>
              <a:t> sigue insistiendo en el uso de condones para reducir el riesgo de embarazo y transmisión de ITS. Una noche, mientras </a:t>
            </a:r>
            <a:r>
              <a:rPr lang="es-ES" sz="2800" dirty="0" err="1">
                <a:solidFill>
                  <a:srgbClr val="367689"/>
                </a:solidFill>
              </a:rPr>
              <a:t>Trey</a:t>
            </a:r>
            <a:r>
              <a:rPr lang="es-ES" sz="2800" dirty="0">
                <a:solidFill>
                  <a:srgbClr val="367689"/>
                </a:solidFill>
              </a:rPr>
              <a:t> y </a:t>
            </a:r>
            <a:r>
              <a:rPr lang="es-ES" sz="2800" dirty="0" err="1">
                <a:solidFill>
                  <a:srgbClr val="367689"/>
                </a:solidFill>
              </a:rPr>
              <a:t>Keisha</a:t>
            </a:r>
            <a:r>
              <a:rPr lang="es-ES" sz="2800" dirty="0">
                <a:solidFill>
                  <a:srgbClr val="367689"/>
                </a:solidFill>
              </a:rPr>
              <a:t> tienen relaciones sexuales, </a:t>
            </a:r>
            <a:r>
              <a:rPr lang="es-ES" sz="2800" dirty="0" err="1">
                <a:solidFill>
                  <a:srgbClr val="367689"/>
                </a:solidFill>
              </a:rPr>
              <a:t>Trey</a:t>
            </a:r>
            <a:r>
              <a:rPr lang="es-ES" sz="2800" dirty="0">
                <a:solidFill>
                  <a:srgbClr val="367689"/>
                </a:solidFill>
              </a:rPr>
              <a:t> se quita el condón sin preguntarle a </a:t>
            </a:r>
            <a:r>
              <a:rPr lang="es-ES" sz="2800" dirty="0" err="1">
                <a:solidFill>
                  <a:srgbClr val="367689"/>
                </a:solidFill>
              </a:rPr>
              <a:t>Keisha</a:t>
            </a:r>
            <a:r>
              <a:rPr lang="es-ES" sz="2800" dirty="0">
                <a:solidFill>
                  <a:srgbClr val="367689"/>
                </a:solidFill>
              </a:rPr>
              <a:t>. </a:t>
            </a:r>
            <a:r>
              <a:rPr lang="es-ES" sz="2800" dirty="0" err="1">
                <a:solidFill>
                  <a:srgbClr val="367689"/>
                </a:solidFill>
              </a:rPr>
              <a:t>Trey</a:t>
            </a:r>
            <a:r>
              <a:rPr lang="es-ES" sz="2800" dirty="0">
                <a:solidFill>
                  <a:srgbClr val="367689"/>
                </a:solidFill>
              </a:rPr>
              <a:t> sigue teniendo relaciones sexuales con </a:t>
            </a:r>
            <a:r>
              <a:rPr lang="es-ES" sz="2800" dirty="0" err="1">
                <a:solidFill>
                  <a:srgbClr val="367689"/>
                </a:solidFill>
              </a:rPr>
              <a:t>Keisha</a:t>
            </a:r>
            <a:r>
              <a:rPr lang="es-ES" sz="2800" dirty="0">
                <a:solidFill>
                  <a:srgbClr val="367689"/>
                </a:solidFill>
              </a:rPr>
              <a:t>.</a:t>
            </a:r>
            <a:endParaRPr lang="en-US" sz="2800" dirty="0">
              <a:solidFill>
                <a:srgbClr val="367689"/>
              </a:solidFill>
            </a:endParaRPr>
          </a:p>
        </p:txBody>
      </p:sp>
      <p:sp>
        <p:nvSpPr>
          <p:cNvPr id="3" name="Title 1"/>
          <p:cNvSpPr txBox="1">
            <a:spLocks/>
          </p:cNvSpPr>
          <p:nvPr/>
        </p:nvSpPr>
        <p:spPr>
          <a:xfrm>
            <a:off x="-195487" y="3815506"/>
            <a:ext cx="11926521" cy="1143000"/>
          </a:xfrm>
          <a:prstGeom prst="rect">
            <a:avLst/>
          </a:prstGeom>
        </p:spPr>
        <p:txBody>
          <a:bodyPr/>
          <a:lstStyle>
            <a:lvl1pPr algn="l" defTabSz="914400" rtl="0" eaLnBrk="1" latinLnBrk="0" hangingPunct="1">
              <a:lnSpc>
                <a:spcPct val="99000"/>
              </a:lnSpc>
              <a:spcBef>
                <a:spcPct val="0"/>
              </a:spcBef>
              <a:buNone/>
              <a:defRPr sz="4400" kern="1200">
                <a:solidFill>
                  <a:schemeClr val="tx2">
                    <a:lumMod val="75000"/>
                    <a:lumOff val="25000"/>
                  </a:schemeClr>
                </a:solidFill>
                <a:latin typeface="+mj-lt"/>
                <a:ea typeface="+mj-ea"/>
                <a:cs typeface="+mj-cs"/>
              </a:defRPr>
            </a:lvl1pPr>
          </a:lstStyle>
          <a:p>
            <a:pPr algn="ctr"/>
            <a:r>
              <a:rPr lang="en-US" dirty="0">
                <a:solidFill>
                  <a:srgbClr val="367689"/>
                </a:solidFill>
              </a:rPr>
              <a:t>¿Trey </a:t>
            </a:r>
            <a:r>
              <a:rPr lang="en-US" dirty="0" err="1">
                <a:solidFill>
                  <a:srgbClr val="367689"/>
                </a:solidFill>
              </a:rPr>
              <a:t>tuvo</a:t>
            </a:r>
            <a:r>
              <a:rPr lang="en-US" dirty="0">
                <a:solidFill>
                  <a:srgbClr val="367689"/>
                </a:solidFill>
              </a:rPr>
              <a:t> </a:t>
            </a:r>
            <a:r>
              <a:rPr lang="en-US" dirty="0" err="1">
                <a:solidFill>
                  <a:srgbClr val="367689"/>
                </a:solidFill>
              </a:rPr>
              <a:t>consentimiento</a:t>
            </a:r>
            <a:r>
              <a:rPr lang="en-US" dirty="0">
                <a:solidFill>
                  <a:srgbClr val="367689"/>
                </a:solidFill>
              </a:rPr>
              <a:t>?</a:t>
            </a:r>
            <a:endParaRPr lang="en-US" dirty="0">
              <a:solidFill>
                <a:srgbClr val="367689"/>
              </a:solidFill>
            </a:endParaRPr>
          </a:p>
        </p:txBody>
      </p:sp>
      <p:sp>
        <p:nvSpPr>
          <p:cNvPr id="4" name="Rectangle 3"/>
          <p:cNvSpPr/>
          <p:nvPr/>
        </p:nvSpPr>
        <p:spPr>
          <a:xfrm>
            <a:off x="3961088" y="4387006"/>
            <a:ext cx="3379451" cy="2400657"/>
          </a:xfrm>
          <a:prstGeom prst="rect">
            <a:avLst/>
          </a:prstGeom>
          <a:noFill/>
        </p:spPr>
        <p:txBody>
          <a:bodyPr wrap="none" lIns="91440" tIns="45720" rIns="91440" bIns="45720">
            <a:spAutoFit/>
          </a:bodyPr>
          <a:lstStyle/>
          <a:p>
            <a:pPr algn="ctr"/>
            <a:r>
              <a:rPr lang="en-US" sz="15000" b="1" dirty="0" smtClean="0">
                <a:ln w="12700" cmpd="sng">
                  <a:solidFill>
                    <a:schemeClr val="accent4"/>
                  </a:solidFill>
                  <a:prstDash val="solid"/>
                </a:ln>
                <a:solidFill>
                  <a:srgbClr val="FF0000"/>
                </a:solidFill>
              </a:rPr>
              <a:t>NO!</a:t>
            </a:r>
            <a:endParaRPr lang="en-US" sz="15000" b="1" cap="none" spc="0" dirty="0">
              <a:ln w="12700" cmpd="sng">
                <a:solidFill>
                  <a:schemeClr val="accent4"/>
                </a:solidFill>
                <a:prstDash val="solid"/>
              </a:ln>
              <a:solidFill>
                <a:srgbClr val="FF0000"/>
              </a:solidFill>
              <a:effectLst/>
            </a:endParaRPr>
          </a:p>
        </p:txBody>
      </p:sp>
      <p:sp>
        <p:nvSpPr>
          <p:cNvPr id="5" name="AutoShape 2" descr="*I'm A Celebrity Get Me Out of Here star Ashley Banjo has a unisex nam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67437" y="3687246"/>
            <a:ext cx="3100417" cy="3100417"/>
          </a:xfrm>
          <a:prstGeom prst="rect">
            <a:avLst/>
          </a:prstGeom>
        </p:spPr>
      </p:pic>
    </p:spTree>
    <p:extLst>
      <p:ext uri="{BB962C8B-B14F-4D97-AF65-F5344CB8AC3E}">
        <p14:creationId xmlns:p14="http://schemas.microsoft.com/office/powerpoint/2010/main" val="68863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barn(inVertical)">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rgbClr val="54A49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ES" dirty="0">
                <a:solidFill>
                  <a:schemeClr val="bg1"/>
                </a:solidFill>
              </a:rPr>
              <a:t>Hablemos de poder en las relaciones</a:t>
            </a:r>
            <a:endParaRPr lang="en-US" dirty="0">
              <a:solidFill>
                <a:schemeClr val="bg1"/>
              </a:solidFill>
            </a:endParaRPr>
          </a:p>
        </p:txBody>
      </p:sp>
      <p:sp>
        <p:nvSpPr>
          <p:cNvPr id="3" name="Content Placeholder 2"/>
          <p:cNvSpPr>
            <a:spLocks noGrp="1"/>
          </p:cNvSpPr>
          <p:nvPr>
            <p:ph idx="1"/>
          </p:nvPr>
        </p:nvSpPr>
        <p:spPr>
          <a:xfrm>
            <a:off x="838200" y="1804360"/>
            <a:ext cx="10515600" cy="4351338"/>
          </a:xfrm>
        </p:spPr>
        <p:txBody>
          <a:bodyPr/>
          <a:lstStyle/>
          <a:p>
            <a:r>
              <a:rPr lang="es-ES" dirty="0">
                <a:solidFill>
                  <a:schemeClr val="bg1"/>
                </a:solidFill>
              </a:rPr>
              <a:t>Cuando dos personas participan en una relación, hay un componente de poder.</a:t>
            </a:r>
          </a:p>
          <a:p>
            <a:r>
              <a:rPr lang="es-ES" dirty="0">
                <a:solidFill>
                  <a:schemeClr val="bg1"/>
                </a:solidFill>
              </a:rPr>
              <a:t>El poder implica quién “toma las decisiones”. En otras palabras, nos fijamos en quién está en condiciones de tomar las decisiones en la relación</a:t>
            </a:r>
            <a:r>
              <a:rPr lang="es-ES" dirty="0" smtClean="0">
                <a:solidFill>
                  <a:schemeClr val="bg1"/>
                </a:solidFill>
              </a:rPr>
              <a:t>.</a:t>
            </a:r>
          </a:p>
          <a:p>
            <a:r>
              <a:rPr lang="es-ES" dirty="0">
                <a:solidFill>
                  <a:schemeClr val="bg1"/>
                </a:solidFill>
              </a:rPr>
              <a:t>Por ejemplo: ¿quién tiene el poder en estas relaciones?</a:t>
            </a:r>
          </a:p>
          <a:p>
            <a:pPr lvl="1"/>
            <a:r>
              <a:rPr lang="es-ES" dirty="0" smtClean="0">
                <a:solidFill>
                  <a:schemeClr val="bg1"/>
                </a:solidFill>
              </a:rPr>
              <a:t>Padre </a:t>
            </a:r>
            <a:r>
              <a:rPr lang="es-ES" dirty="0">
                <a:solidFill>
                  <a:schemeClr val="bg1"/>
                </a:solidFill>
              </a:rPr>
              <a:t>e hijo</a:t>
            </a:r>
          </a:p>
          <a:p>
            <a:pPr lvl="1"/>
            <a:r>
              <a:rPr lang="es-ES" dirty="0" smtClean="0">
                <a:solidFill>
                  <a:schemeClr val="bg1"/>
                </a:solidFill>
              </a:rPr>
              <a:t>Empleado </a:t>
            </a:r>
            <a:r>
              <a:rPr lang="es-ES" dirty="0">
                <a:solidFill>
                  <a:schemeClr val="bg1"/>
                </a:solidFill>
              </a:rPr>
              <a:t>y </a:t>
            </a:r>
            <a:r>
              <a:rPr lang="es-ES" dirty="0" smtClean="0">
                <a:solidFill>
                  <a:schemeClr val="bg1"/>
                </a:solidFill>
              </a:rPr>
              <a:t>supervisor</a:t>
            </a:r>
          </a:p>
          <a:p>
            <a:pPr lvl="1"/>
            <a:r>
              <a:rPr lang="es-ES" dirty="0" smtClean="0">
                <a:solidFill>
                  <a:schemeClr val="bg1"/>
                </a:solidFill>
              </a:rPr>
              <a:t>Profesor </a:t>
            </a:r>
            <a:r>
              <a:rPr lang="es-ES" dirty="0">
                <a:solidFill>
                  <a:schemeClr val="bg1"/>
                </a:solidFill>
              </a:rPr>
              <a:t>y alumno</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54363" y="4265576"/>
            <a:ext cx="2470246" cy="2470720"/>
          </a:xfrm>
          <a:prstGeom prst="rect">
            <a:avLst/>
          </a:prstGeom>
        </p:spPr>
      </p:pic>
    </p:spTree>
    <p:extLst>
      <p:ext uri="{BB962C8B-B14F-4D97-AF65-F5344CB8AC3E}">
        <p14:creationId xmlns:p14="http://schemas.microsoft.com/office/powerpoint/2010/main" val="7331568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rgbClr val="54A49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31032" y="130731"/>
            <a:ext cx="10929936" cy="1325563"/>
          </a:xfrm>
        </p:spPr>
        <p:txBody>
          <a:bodyPr>
            <a:normAutofit/>
          </a:bodyPr>
          <a:lstStyle/>
          <a:p>
            <a:r>
              <a:rPr lang="es-ES" dirty="0">
                <a:solidFill>
                  <a:schemeClr val="bg1"/>
                </a:solidFill>
              </a:rPr>
              <a:t>Cuando se trata de relaciones románticas:</a:t>
            </a:r>
            <a:endParaRPr lang="en-US" dirty="0">
              <a:solidFill>
                <a:schemeClr val="bg1"/>
              </a:solidFill>
            </a:endParaRPr>
          </a:p>
        </p:txBody>
      </p:sp>
      <p:sp>
        <p:nvSpPr>
          <p:cNvPr id="3" name="Content Placeholder 2"/>
          <p:cNvSpPr>
            <a:spLocks noGrp="1"/>
          </p:cNvSpPr>
          <p:nvPr>
            <p:ph idx="1"/>
          </p:nvPr>
        </p:nvSpPr>
        <p:spPr>
          <a:xfrm>
            <a:off x="838200" y="1456294"/>
            <a:ext cx="10515600" cy="4720669"/>
          </a:xfrm>
        </p:spPr>
        <p:txBody>
          <a:bodyPr/>
          <a:lstStyle/>
          <a:p>
            <a:r>
              <a:rPr lang="es-ES" dirty="0">
                <a:solidFill>
                  <a:schemeClr val="bg1"/>
                </a:solidFill>
                <a:latin typeface="+mn-lt"/>
              </a:rPr>
              <a:t>Lo ideal es que estas relaciones sean iguales en poder.</a:t>
            </a:r>
          </a:p>
          <a:p>
            <a:r>
              <a:rPr lang="es-ES" dirty="0">
                <a:solidFill>
                  <a:schemeClr val="bg1"/>
                </a:solidFill>
                <a:latin typeface="+mn-lt"/>
              </a:rPr>
              <a:t>Esto significa que ambas partes deben tener los mismos derechos para tomar decisiones en la relación.</a:t>
            </a:r>
          </a:p>
          <a:p>
            <a:r>
              <a:rPr lang="es-ES" dirty="0">
                <a:solidFill>
                  <a:schemeClr val="bg1"/>
                </a:solidFill>
                <a:latin typeface="+mn-lt"/>
              </a:rPr>
              <a:t>¿Qué factores podrían contribuir a las diferencias de poder?</a:t>
            </a:r>
            <a:endParaRPr lang="en-US" b="1" dirty="0">
              <a:solidFill>
                <a:schemeClr val="bg1"/>
              </a:solidFill>
            </a:endParaRPr>
          </a:p>
        </p:txBody>
      </p:sp>
      <p:sp>
        <p:nvSpPr>
          <p:cNvPr id="4" name="TextBox 3"/>
          <p:cNvSpPr txBox="1"/>
          <p:nvPr/>
        </p:nvSpPr>
        <p:spPr>
          <a:xfrm>
            <a:off x="2738366" y="3709083"/>
            <a:ext cx="6715267" cy="1785104"/>
          </a:xfrm>
          <a:prstGeom prst="rect">
            <a:avLst/>
          </a:prstGeom>
          <a:noFill/>
        </p:spPr>
        <p:txBody>
          <a:bodyPr wrap="square" numCol="2" rtlCol="0">
            <a:spAutoFit/>
          </a:bodyPr>
          <a:lstStyle/>
          <a:p>
            <a:pPr marL="342900" indent="-342900">
              <a:buFont typeface="Arial" panose="020B0604020202020204" pitchFamily="34" charset="0"/>
              <a:buChar char="•"/>
            </a:pPr>
            <a:r>
              <a:rPr lang="es-ES" sz="2200" dirty="0">
                <a:solidFill>
                  <a:schemeClr val="bg1"/>
                </a:solidFill>
              </a:rPr>
              <a:t>Edad/nivel de desarrollo</a:t>
            </a:r>
          </a:p>
          <a:p>
            <a:pPr marL="342900" indent="-342900">
              <a:buFont typeface="Arial" panose="020B0604020202020204" pitchFamily="34" charset="0"/>
              <a:buChar char="•"/>
            </a:pPr>
            <a:r>
              <a:rPr lang="es-ES" sz="2200" dirty="0">
                <a:solidFill>
                  <a:schemeClr val="bg1"/>
                </a:solidFill>
              </a:rPr>
              <a:t>Empleo</a:t>
            </a:r>
          </a:p>
          <a:p>
            <a:pPr marL="342900" indent="-342900">
              <a:buFont typeface="Arial" panose="020B0604020202020204" pitchFamily="34" charset="0"/>
              <a:buChar char="•"/>
            </a:pPr>
            <a:r>
              <a:rPr lang="es-ES" sz="2200" dirty="0">
                <a:solidFill>
                  <a:schemeClr val="bg1"/>
                </a:solidFill>
              </a:rPr>
              <a:t>Experiencia sexual</a:t>
            </a:r>
          </a:p>
          <a:p>
            <a:pPr marL="342900" indent="-342900">
              <a:buFont typeface="Arial" panose="020B0604020202020204" pitchFamily="34" charset="0"/>
              <a:buChar char="•"/>
            </a:pPr>
            <a:r>
              <a:rPr lang="es-ES" sz="2200" dirty="0">
                <a:solidFill>
                  <a:schemeClr val="bg1"/>
                </a:solidFill>
              </a:rPr>
              <a:t>Estado financiero</a:t>
            </a:r>
          </a:p>
          <a:p>
            <a:pPr marL="342900" indent="-342900">
              <a:buFont typeface="Arial" panose="020B0604020202020204" pitchFamily="34" charset="0"/>
              <a:buChar char="•"/>
            </a:pPr>
            <a:r>
              <a:rPr lang="es-ES" sz="2200" dirty="0">
                <a:solidFill>
                  <a:schemeClr val="bg1"/>
                </a:solidFill>
              </a:rPr>
              <a:t>Salud física/mental</a:t>
            </a:r>
            <a:endParaRPr lang="en-US" sz="2200" dirty="0" smtClean="0">
              <a:solidFill>
                <a:schemeClr val="bg1"/>
              </a:solidFill>
            </a:endParaRPr>
          </a:p>
        </p:txBody>
      </p:sp>
      <p:sp>
        <p:nvSpPr>
          <p:cNvPr id="5" name="TextBox 4"/>
          <p:cNvSpPr txBox="1"/>
          <p:nvPr/>
        </p:nvSpPr>
        <p:spPr>
          <a:xfrm>
            <a:off x="6892208" y="3709083"/>
            <a:ext cx="3043451" cy="1446550"/>
          </a:xfrm>
          <a:prstGeom prst="rect">
            <a:avLst/>
          </a:prstGeom>
          <a:noFill/>
        </p:spPr>
        <p:txBody>
          <a:bodyPr wrap="square" rtlCol="0">
            <a:spAutoFit/>
          </a:bodyPr>
          <a:lstStyle/>
          <a:p>
            <a:pPr marL="342900" indent="-342900">
              <a:buFont typeface="Arial" panose="020B0604020202020204" pitchFamily="34" charset="0"/>
              <a:buChar char="•"/>
            </a:pPr>
            <a:r>
              <a:rPr lang="es-ES" sz="2200" dirty="0">
                <a:solidFill>
                  <a:schemeClr val="bg1"/>
                </a:solidFill>
              </a:rPr>
              <a:t>Educación</a:t>
            </a:r>
          </a:p>
          <a:p>
            <a:pPr marL="342900" indent="-342900">
              <a:buFont typeface="Arial" panose="020B0604020202020204" pitchFamily="34" charset="0"/>
              <a:buChar char="•"/>
            </a:pPr>
            <a:r>
              <a:rPr lang="es-ES" sz="2200" dirty="0">
                <a:solidFill>
                  <a:schemeClr val="bg1"/>
                </a:solidFill>
              </a:rPr>
              <a:t>Cultura</a:t>
            </a:r>
          </a:p>
          <a:p>
            <a:pPr marL="342900" indent="-342900">
              <a:buFont typeface="Arial" panose="020B0604020202020204" pitchFamily="34" charset="0"/>
              <a:buChar char="•"/>
            </a:pPr>
            <a:r>
              <a:rPr lang="es-ES" sz="2200" dirty="0">
                <a:solidFill>
                  <a:schemeClr val="bg1"/>
                </a:solidFill>
              </a:rPr>
              <a:t>Género</a:t>
            </a:r>
          </a:p>
          <a:p>
            <a:pPr marL="342900" indent="-342900">
              <a:buFont typeface="Arial" panose="020B0604020202020204" pitchFamily="34" charset="0"/>
              <a:buChar char="•"/>
            </a:pPr>
            <a:r>
              <a:rPr lang="es-ES" sz="2200" dirty="0">
                <a:solidFill>
                  <a:schemeClr val="bg1"/>
                </a:solidFill>
              </a:rPr>
              <a:t>Fuerza física</a:t>
            </a:r>
            <a:endParaRPr lang="en-US" dirty="0"/>
          </a:p>
        </p:txBody>
      </p:sp>
      <p:pic>
        <p:nvPicPr>
          <p:cNvPr id="6" name="Picture 5"/>
          <p:cNvPicPr>
            <a:picLocks noChangeAspect="1"/>
          </p:cNvPicPr>
          <p:nvPr/>
        </p:nvPicPr>
        <p:blipFill>
          <a:blip r:embed="rId3" cstate="print">
            <a:extLst>
              <a:ext uri="{BEBA8EAE-BF5A-486C-A8C5-ECC9F3942E4B}">
                <a14:imgProps xmlns:a14="http://schemas.microsoft.com/office/drawing/2010/main">
                  <a14:imgLayer r:embed="rId4">
                    <a14:imgEffect>
                      <a14:saturation sat="130000"/>
                    </a14:imgEffect>
                    <a14:imgEffect>
                      <a14:brightnessContrast bright="4000" contrast="11000"/>
                    </a14:imgEffect>
                  </a14:imgLayer>
                </a14:imgProps>
              </a:ext>
              <a:ext uri="{28A0092B-C50C-407E-A947-70E740481C1C}">
                <a14:useLocalDpi xmlns:a14="http://schemas.microsoft.com/office/drawing/2010/main" val="0"/>
              </a:ext>
            </a:extLst>
          </a:blip>
          <a:stretch>
            <a:fillRect/>
          </a:stretch>
        </p:blipFill>
        <p:spPr>
          <a:xfrm flipH="1">
            <a:off x="138916" y="4284866"/>
            <a:ext cx="2835083" cy="2835627"/>
          </a:xfrm>
          <a:prstGeom prst="rect">
            <a:avLst/>
          </a:prstGeom>
        </p:spPr>
      </p:pic>
    </p:spTree>
    <p:extLst>
      <p:ext uri="{BB962C8B-B14F-4D97-AF65-F5344CB8AC3E}">
        <p14:creationId xmlns:p14="http://schemas.microsoft.com/office/powerpoint/2010/main" val="1975771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68538" y="2961564"/>
            <a:ext cx="3792940" cy="3792940"/>
          </a:xfrm>
          <a:prstGeom prst="rect">
            <a:avLst/>
          </a:prstGeom>
        </p:spPr>
      </p:pic>
      <p:sp>
        <p:nvSpPr>
          <p:cNvPr id="5" name="Cloud Callout 4"/>
          <p:cNvSpPr/>
          <p:nvPr/>
        </p:nvSpPr>
        <p:spPr>
          <a:xfrm flipH="1">
            <a:off x="1449506" y="776784"/>
            <a:ext cx="6196083" cy="2402006"/>
          </a:xfrm>
          <a:prstGeom prst="cloudCallout">
            <a:avLst/>
          </a:prstGeom>
          <a:solidFill>
            <a:srgbClr val="54A49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t>Consideremos</a:t>
            </a:r>
            <a:r>
              <a:rPr lang="en-US" sz="3200" dirty="0"/>
              <a:t> </a:t>
            </a:r>
            <a:r>
              <a:rPr lang="en-US" sz="3200" dirty="0" err="1"/>
              <a:t>los</a:t>
            </a:r>
            <a:r>
              <a:rPr lang="en-US" sz="3200" dirty="0"/>
              <a:t> </a:t>
            </a:r>
            <a:r>
              <a:rPr lang="en-US" sz="3200" dirty="0" err="1"/>
              <a:t>siguientes</a:t>
            </a:r>
            <a:r>
              <a:rPr lang="en-US" sz="3200" dirty="0"/>
              <a:t> </a:t>
            </a:r>
            <a:r>
              <a:rPr lang="en-US" sz="3200" dirty="0" err="1"/>
              <a:t>escenarios</a:t>
            </a:r>
            <a:r>
              <a:rPr lang="en-US" sz="3200" dirty="0"/>
              <a:t>...</a:t>
            </a:r>
            <a:endParaRPr lang="en-US" sz="3200" dirty="0"/>
          </a:p>
        </p:txBody>
      </p:sp>
    </p:spTree>
    <p:extLst>
      <p:ext uri="{BB962C8B-B14F-4D97-AF65-F5344CB8AC3E}">
        <p14:creationId xmlns:p14="http://schemas.microsoft.com/office/powerpoint/2010/main" val="4570889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rgbClr val="ECEBEE"/>
        </a:solidFill>
        <a:effectLst/>
      </p:bgPr>
    </p:bg>
    <p:spTree>
      <p:nvGrpSpPr>
        <p:cNvPr id="1" name=""/>
        <p:cNvGrpSpPr/>
        <p:nvPr/>
      </p:nvGrpSpPr>
      <p:grpSpPr>
        <a:xfrm>
          <a:off x="0" y="0"/>
          <a:ext cx="0" cy="0"/>
          <a:chOff x="0" y="0"/>
          <a:chExt cx="0" cy="0"/>
        </a:xfrm>
      </p:grpSpPr>
      <p:sp>
        <p:nvSpPr>
          <p:cNvPr id="2" name="Content Placeholder 2"/>
          <p:cNvSpPr txBox="1">
            <a:spLocks/>
          </p:cNvSpPr>
          <p:nvPr/>
        </p:nvSpPr>
        <p:spPr>
          <a:xfrm>
            <a:off x="156754" y="226150"/>
            <a:ext cx="11925342" cy="2895600"/>
          </a:xfrm>
          <a:prstGeom prst="rect">
            <a:avLst/>
          </a:prstGeom>
        </p:spPr>
        <p:txBody>
          <a:bodyPr/>
          <a:lstStyle>
            <a:lvl1pPr marL="320040" indent="-320040" algn="l" defTabSz="9144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640080" indent="-320040" algn="l" defTabSz="9144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960120" indent="-320040" algn="l" defTabSz="9144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1280160" indent="-320040" algn="l" defTabSz="9144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600200" indent="-320040" algn="l" defTabSz="9144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pPr marL="0" indent="0">
              <a:buNone/>
            </a:pPr>
            <a:r>
              <a:rPr lang="es-ES" sz="2800" dirty="0">
                <a:solidFill>
                  <a:srgbClr val="367689"/>
                </a:solidFill>
              </a:rPr>
              <a:t>Derek es un estudiante de segundo año de secundaria que juega fútbol universitario. Una de sus maestras, Amy, entrena fútbol femenino. Amy tiene 23 años y recientemente ha estado ayudando a entrenar al equipo masculino porque el entrenador masculino estuvo enfermo. Amy parece algo coqueta con algunos de los chicos del equipo de Derek. Incluso se ofreció a darles lecciones privadas de entrenamiento a algunos de los chicos, pero les pidió que lo mantuvieran en secreto para que el equipo femenino no se pusiera celoso. Derek escucha en el vestuario a uno de sus compañeros de equipo, Andy, decir que se relacionó con Amy.</a:t>
            </a:r>
            <a:endParaRPr lang="en-US" sz="2800" dirty="0">
              <a:solidFill>
                <a:srgbClr val="367689"/>
              </a:solidFill>
            </a:endParaRPr>
          </a:p>
        </p:txBody>
      </p:sp>
      <p:sp>
        <p:nvSpPr>
          <p:cNvPr id="3" name="Title 1"/>
          <p:cNvSpPr txBox="1">
            <a:spLocks/>
          </p:cNvSpPr>
          <p:nvPr/>
        </p:nvSpPr>
        <p:spPr>
          <a:xfrm>
            <a:off x="818707" y="4542609"/>
            <a:ext cx="9185119" cy="1143000"/>
          </a:xfrm>
          <a:prstGeom prst="rect">
            <a:avLst/>
          </a:prstGeom>
        </p:spPr>
        <p:txBody>
          <a:bodyPr/>
          <a:lstStyle>
            <a:lvl1pPr algn="l" defTabSz="914400" rtl="0" eaLnBrk="1" latinLnBrk="0" hangingPunct="1">
              <a:lnSpc>
                <a:spcPct val="99000"/>
              </a:lnSpc>
              <a:spcBef>
                <a:spcPct val="0"/>
              </a:spcBef>
              <a:buNone/>
              <a:defRPr sz="4400" kern="1200">
                <a:solidFill>
                  <a:schemeClr val="tx2">
                    <a:lumMod val="75000"/>
                    <a:lumOff val="25000"/>
                  </a:schemeClr>
                </a:solidFill>
                <a:latin typeface="+mj-lt"/>
                <a:ea typeface="+mj-ea"/>
                <a:cs typeface="+mj-cs"/>
              </a:defRPr>
            </a:lvl1pPr>
          </a:lstStyle>
          <a:p>
            <a:pPr algn="ctr"/>
            <a:r>
              <a:rPr lang="es-ES" sz="4000" dirty="0">
                <a:solidFill>
                  <a:srgbClr val="367689"/>
                </a:solidFill>
              </a:rPr>
              <a:t>¿Es este un equilibrio de poder equitativo?</a:t>
            </a:r>
            <a:endParaRPr lang="en-US" sz="4000" dirty="0">
              <a:solidFill>
                <a:srgbClr val="367689"/>
              </a:solidFill>
            </a:endParaRPr>
          </a:p>
        </p:txBody>
      </p:sp>
      <p:sp>
        <p:nvSpPr>
          <p:cNvPr id="4" name="Rectangle 3"/>
          <p:cNvSpPr/>
          <p:nvPr/>
        </p:nvSpPr>
        <p:spPr>
          <a:xfrm>
            <a:off x="3772337" y="4836250"/>
            <a:ext cx="3379451" cy="2400657"/>
          </a:xfrm>
          <a:prstGeom prst="rect">
            <a:avLst/>
          </a:prstGeom>
          <a:noFill/>
        </p:spPr>
        <p:txBody>
          <a:bodyPr wrap="none" lIns="91440" tIns="45720" rIns="91440" bIns="45720">
            <a:spAutoFit/>
          </a:bodyPr>
          <a:lstStyle/>
          <a:p>
            <a:pPr algn="ctr"/>
            <a:r>
              <a:rPr lang="en-US" sz="15000" b="1" dirty="0" smtClean="0">
                <a:ln w="12700" cmpd="sng">
                  <a:solidFill>
                    <a:schemeClr val="accent4"/>
                  </a:solidFill>
                  <a:prstDash val="solid"/>
                </a:ln>
                <a:solidFill>
                  <a:srgbClr val="FF0000"/>
                </a:solidFill>
              </a:rPr>
              <a:t>NO!</a:t>
            </a:r>
            <a:endParaRPr lang="en-US" sz="15000" b="1" cap="none" spc="0" dirty="0">
              <a:ln w="12700" cmpd="sng">
                <a:solidFill>
                  <a:schemeClr val="accent4"/>
                </a:solidFill>
                <a:prstDash val="solid"/>
              </a:ln>
              <a:solidFill>
                <a:srgbClr val="FF0000"/>
              </a:solidFill>
              <a:effectLst/>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09543" y="4180366"/>
            <a:ext cx="2677633" cy="2677633"/>
          </a:xfrm>
          <a:prstGeom prst="rect">
            <a:avLst/>
          </a:prstGeom>
        </p:spPr>
      </p:pic>
    </p:spTree>
    <p:extLst>
      <p:ext uri="{BB962C8B-B14F-4D97-AF65-F5344CB8AC3E}">
        <p14:creationId xmlns:p14="http://schemas.microsoft.com/office/powerpoint/2010/main" val="1363333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inVertical)">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rgbClr val="ECEBEE"/>
        </a:solidFill>
        <a:effectLst/>
      </p:bgPr>
    </p:bg>
    <p:spTree>
      <p:nvGrpSpPr>
        <p:cNvPr id="1" name=""/>
        <p:cNvGrpSpPr/>
        <p:nvPr/>
      </p:nvGrpSpPr>
      <p:grpSpPr>
        <a:xfrm>
          <a:off x="0" y="0"/>
          <a:ext cx="0" cy="0"/>
          <a:chOff x="0" y="0"/>
          <a:chExt cx="0" cy="0"/>
        </a:xfrm>
      </p:grpSpPr>
      <p:sp>
        <p:nvSpPr>
          <p:cNvPr id="2" name="Content Placeholder 2"/>
          <p:cNvSpPr txBox="1">
            <a:spLocks/>
          </p:cNvSpPr>
          <p:nvPr/>
        </p:nvSpPr>
        <p:spPr>
          <a:xfrm>
            <a:off x="191589" y="226150"/>
            <a:ext cx="11890507" cy="2895600"/>
          </a:xfrm>
          <a:prstGeom prst="rect">
            <a:avLst/>
          </a:prstGeom>
        </p:spPr>
        <p:txBody>
          <a:bodyPr/>
          <a:lstStyle>
            <a:lvl1pPr marL="320040" indent="-320040" algn="l" defTabSz="9144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640080" indent="-320040" algn="l" defTabSz="9144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960120" indent="-320040" algn="l" defTabSz="9144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1280160" indent="-320040" algn="l" defTabSz="9144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600200" indent="-320040" algn="l" defTabSz="9144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pPr marL="0" indent="0">
              <a:buNone/>
            </a:pPr>
            <a:r>
              <a:rPr lang="es-ES" sz="2800" dirty="0">
                <a:solidFill>
                  <a:srgbClr val="367689"/>
                </a:solidFill>
              </a:rPr>
              <a:t>Kenny tiene 16 años y está en el tercer año de secundaria. Una noche, mientras jugaba fútbol, ​​Kenny conoce a </a:t>
            </a:r>
            <a:r>
              <a:rPr lang="es-ES" sz="2800" dirty="0" err="1">
                <a:solidFill>
                  <a:srgbClr val="367689"/>
                </a:solidFill>
              </a:rPr>
              <a:t>Jake</a:t>
            </a:r>
            <a:r>
              <a:rPr lang="es-ES" sz="2800" dirty="0">
                <a:solidFill>
                  <a:srgbClr val="367689"/>
                </a:solidFill>
              </a:rPr>
              <a:t>. </a:t>
            </a:r>
            <a:r>
              <a:rPr lang="es-ES" sz="2800" dirty="0" err="1">
                <a:solidFill>
                  <a:srgbClr val="367689"/>
                </a:solidFill>
              </a:rPr>
              <a:t>Jake</a:t>
            </a:r>
            <a:r>
              <a:rPr lang="es-ES" sz="2800" dirty="0">
                <a:solidFill>
                  <a:srgbClr val="367689"/>
                </a:solidFill>
              </a:rPr>
              <a:t> tiene 22 años y asistió a la escuela secundaria con el hermano mayor de Kenny. Después de varias semanas de enviarse mensajes de texto, </a:t>
            </a:r>
            <a:r>
              <a:rPr lang="es-ES" sz="2800" dirty="0" err="1">
                <a:solidFill>
                  <a:srgbClr val="367689"/>
                </a:solidFill>
              </a:rPr>
              <a:t>Jake</a:t>
            </a:r>
            <a:r>
              <a:rPr lang="es-ES" sz="2800" dirty="0">
                <a:solidFill>
                  <a:srgbClr val="367689"/>
                </a:solidFill>
              </a:rPr>
              <a:t> le pide a Kenny que sea su novio. Kenny cree que se está enamorando de </a:t>
            </a:r>
            <a:r>
              <a:rPr lang="es-ES" sz="2800" dirty="0" err="1">
                <a:solidFill>
                  <a:srgbClr val="367689"/>
                </a:solidFill>
              </a:rPr>
              <a:t>Jake</a:t>
            </a:r>
            <a:r>
              <a:rPr lang="es-ES" sz="2800" dirty="0">
                <a:solidFill>
                  <a:srgbClr val="367689"/>
                </a:solidFill>
              </a:rPr>
              <a:t>. Simplemente parece mucho más maduro que los chicos con los que va a la escuela. </a:t>
            </a:r>
            <a:r>
              <a:rPr lang="es-ES" sz="2800" dirty="0" err="1">
                <a:solidFill>
                  <a:srgbClr val="367689"/>
                </a:solidFill>
              </a:rPr>
              <a:t>Jake</a:t>
            </a:r>
            <a:r>
              <a:rPr lang="es-ES" sz="2800" dirty="0">
                <a:solidFill>
                  <a:srgbClr val="367689"/>
                </a:solidFill>
              </a:rPr>
              <a:t> está en la universidad, tiene trabajo, un coche e incluso su propio apartamento. Con tanta experiencia, Kenny deja que </a:t>
            </a:r>
            <a:r>
              <a:rPr lang="es-ES" sz="2800" dirty="0" err="1">
                <a:solidFill>
                  <a:srgbClr val="367689"/>
                </a:solidFill>
              </a:rPr>
              <a:t>Jake</a:t>
            </a:r>
            <a:r>
              <a:rPr lang="es-ES" sz="2800" dirty="0">
                <a:solidFill>
                  <a:srgbClr val="367689"/>
                </a:solidFill>
              </a:rPr>
              <a:t> marque el ritmo de su relación.</a:t>
            </a:r>
            <a:endParaRPr lang="en-US" sz="2800" dirty="0">
              <a:solidFill>
                <a:srgbClr val="367689"/>
              </a:solidFill>
            </a:endParaRPr>
          </a:p>
        </p:txBody>
      </p:sp>
      <p:sp>
        <p:nvSpPr>
          <p:cNvPr id="3" name="Title 1"/>
          <p:cNvSpPr txBox="1">
            <a:spLocks/>
          </p:cNvSpPr>
          <p:nvPr/>
        </p:nvSpPr>
        <p:spPr>
          <a:xfrm>
            <a:off x="1050400" y="4282067"/>
            <a:ext cx="9178167" cy="1143000"/>
          </a:xfrm>
          <a:prstGeom prst="rect">
            <a:avLst/>
          </a:prstGeom>
        </p:spPr>
        <p:txBody>
          <a:bodyPr/>
          <a:lstStyle>
            <a:lvl1pPr algn="l" defTabSz="914400" rtl="0" eaLnBrk="1" latinLnBrk="0" hangingPunct="1">
              <a:lnSpc>
                <a:spcPct val="99000"/>
              </a:lnSpc>
              <a:spcBef>
                <a:spcPct val="0"/>
              </a:spcBef>
              <a:buNone/>
              <a:defRPr sz="4400" kern="1200">
                <a:solidFill>
                  <a:schemeClr val="tx2">
                    <a:lumMod val="75000"/>
                    <a:lumOff val="25000"/>
                  </a:schemeClr>
                </a:solidFill>
                <a:latin typeface="+mj-lt"/>
                <a:ea typeface="+mj-ea"/>
                <a:cs typeface="+mj-cs"/>
              </a:defRPr>
            </a:lvl1pPr>
          </a:lstStyle>
          <a:p>
            <a:pPr algn="ctr"/>
            <a:r>
              <a:rPr lang="es-ES" sz="4000" dirty="0">
                <a:solidFill>
                  <a:srgbClr val="367689"/>
                </a:solidFill>
              </a:rPr>
              <a:t>¿Es este un equilibrio de poder equitativo?</a:t>
            </a:r>
            <a:endParaRPr lang="en-US" sz="4000" dirty="0">
              <a:solidFill>
                <a:srgbClr val="367689"/>
              </a:solidFill>
            </a:endParaRPr>
          </a:p>
        </p:txBody>
      </p:sp>
      <p:sp>
        <p:nvSpPr>
          <p:cNvPr id="4" name="Rectangle 3"/>
          <p:cNvSpPr/>
          <p:nvPr/>
        </p:nvSpPr>
        <p:spPr>
          <a:xfrm>
            <a:off x="3949759" y="4646796"/>
            <a:ext cx="3379451" cy="2400657"/>
          </a:xfrm>
          <a:prstGeom prst="rect">
            <a:avLst/>
          </a:prstGeom>
          <a:noFill/>
        </p:spPr>
        <p:txBody>
          <a:bodyPr wrap="none" lIns="91440" tIns="45720" rIns="91440" bIns="45720">
            <a:spAutoFit/>
          </a:bodyPr>
          <a:lstStyle/>
          <a:p>
            <a:pPr algn="ctr"/>
            <a:r>
              <a:rPr lang="en-US" sz="15000" b="1" dirty="0" smtClean="0">
                <a:ln w="12700" cmpd="sng">
                  <a:solidFill>
                    <a:schemeClr val="accent4"/>
                  </a:solidFill>
                  <a:prstDash val="solid"/>
                </a:ln>
                <a:solidFill>
                  <a:srgbClr val="FF0000"/>
                </a:solidFill>
              </a:rPr>
              <a:t>NO!</a:t>
            </a:r>
            <a:endParaRPr lang="en-US" sz="15000" b="1" cap="none" spc="0" dirty="0">
              <a:ln w="12700" cmpd="sng">
                <a:solidFill>
                  <a:schemeClr val="accent4"/>
                </a:solidFill>
                <a:prstDash val="solid"/>
              </a:ln>
              <a:solidFill>
                <a:srgbClr val="FF0000"/>
              </a:solidFill>
              <a:effectLst/>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86260" y="4462164"/>
            <a:ext cx="2395835" cy="2395835"/>
          </a:xfrm>
          <a:prstGeom prst="rect">
            <a:avLst/>
          </a:prstGeom>
        </p:spPr>
      </p:pic>
    </p:spTree>
    <p:extLst>
      <p:ext uri="{BB962C8B-B14F-4D97-AF65-F5344CB8AC3E}">
        <p14:creationId xmlns:p14="http://schemas.microsoft.com/office/powerpoint/2010/main" val="1011247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rgbClr val="54A49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84747" y="163106"/>
            <a:ext cx="10515600" cy="1325563"/>
          </a:xfrm>
        </p:spPr>
        <p:txBody>
          <a:bodyPr/>
          <a:lstStyle/>
          <a:p>
            <a:r>
              <a:rPr lang="en-US" dirty="0">
                <a:solidFill>
                  <a:schemeClr val="bg1"/>
                </a:solidFill>
              </a:rPr>
              <a:t>¿</a:t>
            </a:r>
            <a:r>
              <a:rPr lang="en-US" dirty="0" err="1">
                <a:solidFill>
                  <a:schemeClr val="bg1"/>
                </a:solidFill>
              </a:rPr>
              <a:t>Cómo</a:t>
            </a:r>
            <a:r>
              <a:rPr lang="en-US" dirty="0">
                <a:solidFill>
                  <a:schemeClr val="bg1"/>
                </a:solidFill>
              </a:rPr>
              <a:t> </a:t>
            </a:r>
            <a:r>
              <a:rPr lang="en-US" dirty="0" err="1">
                <a:solidFill>
                  <a:schemeClr val="bg1"/>
                </a:solidFill>
              </a:rPr>
              <a:t>mantenemos</a:t>
            </a:r>
            <a:r>
              <a:rPr lang="en-US" dirty="0">
                <a:solidFill>
                  <a:schemeClr val="bg1"/>
                </a:solidFill>
              </a:rPr>
              <a:t> el </a:t>
            </a:r>
            <a:r>
              <a:rPr lang="en-US" dirty="0" err="1">
                <a:solidFill>
                  <a:schemeClr val="bg1"/>
                </a:solidFill>
              </a:rPr>
              <a:t>consentimiento</a:t>
            </a:r>
            <a:r>
              <a:rPr lang="en-US" dirty="0">
                <a:solidFill>
                  <a:schemeClr val="bg1"/>
                </a:solidFill>
              </a:rPr>
              <a:t>?</a:t>
            </a:r>
            <a:endParaRPr lang="en-US" dirty="0">
              <a:solidFill>
                <a:schemeClr val="bg1"/>
              </a:solidFill>
            </a:endParaRPr>
          </a:p>
        </p:txBody>
      </p:sp>
      <p:sp>
        <p:nvSpPr>
          <p:cNvPr id="3" name="Content Placeholder 2"/>
          <p:cNvSpPr>
            <a:spLocks noGrp="1"/>
          </p:cNvSpPr>
          <p:nvPr>
            <p:ph idx="1"/>
          </p:nvPr>
        </p:nvSpPr>
        <p:spPr>
          <a:xfrm>
            <a:off x="612567" y="1339152"/>
            <a:ext cx="10859961" cy="4678876"/>
          </a:xfrm>
        </p:spPr>
        <p:txBody>
          <a:bodyPr>
            <a:noAutofit/>
          </a:bodyPr>
          <a:lstStyle/>
          <a:p>
            <a:r>
              <a:rPr lang="es-ES" sz="2600" dirty="0">
                <a:solidFill>
                  <a:schemeClr val="bg1"/>
                </a:solidFill>
              </a:rPr>
              <a:t>Habla con tu pareja. Sea claro con qué se sienten cómodos ambos. Sea claro sobre sus límites y límites.</a:t>
            </a:r>
          </a:p>
          <a:p>
            <a:r>
              <a:rPr lang="es-ES" sz="2600" dirty="0">
                <a:solidFill>
                  <a:schemeClr val="bg1"/>
                </a:solidFill>
              </a:rPr>
              <a:t>Habla antes de introducir cualquier acto físico nuevo en tu relación.</a:t>
            </a:r>
          </a:p>
          <a:p>
            <a:r>
              <a:rPr lang="es-ES" sz="2600" dirty="0">
                <a:solidFill>
                  <a:schemeClr val="bg1"/>
                </a:solidFill>
              </a:rPr>
              <a:t>Cuando introduzcas un nuevo afecto físico, asegúrate de preguntar: "¿Te sientes cómodo con esto?". o "¿Está bien esto?" Mantén estas preguntas a lo largo de tu afecto</a:t>
            </a:r>
            <a:r>
              <a:rPr lang="es-ES" sz="2600" dirty="0" smtClean="0">
                <a:solidFill>
                  <a:schemeClr val="bg1"/>
                </a:solidFill>
              </a:rPr>
              <a:t>.</a:t>
            </a:r>
          </a:p>
          <a:p>
            <a:r>
              <a:rPr lang="es-ES" sz="2600" dirty="0">
                <a:solidFill>
                  <a:schemeClr val="bg1"/>
                </a:solidFill>
              </a:rPr>
              <a:t>Nunca presiones a tu pareja para que realice un acto con el que parezca incómoda.</a:t>
            </a:r>
          </a:p>
          <a:p>
            <a:r>
              <a:rPr lang="es-ES" sz="2600" dirty="0">
                <a:solidFill>
                  <a:schemeClr val="bg1"/>
                </a:solidFill>
              </a:rPr>
              <a:t>Si su pareja parece callada o indiferente, deje de hacer lo que está haciendo y pregúntele nuevamente: "¿Te sientes cómoda con esto?". y recuérdeles que puede parar en cualquier momento.</a:t>
            </a:r>
          </a:p>
          <a:p>
            <a:r>
              <a:rPr lang="es-ES" sz="2600" dirty="0">
                <a:solidFill>
                  <a:schemeClr val="bg1"/>
                </a:solidFill>
              </a:rPr>
              <a:t>Si en algún momento tu pareja dice “No” o “Para”, DETÉNGASE INMEDIATAMENTE.</a:t>
            </a:r>
            <a:endParaRPr lang="en-US" sz="2600" dirty="0"/>
          </a:p>
        </p:txBody>
      </p:sp>
    </p:spTree>
    <p:extLst>
      <p:ext uri="{BB962C8B-B14F-4D97-AF65-F5344CB8AC3E}">
        <p14:creationId xmlns:p14="http://schemas.microsoft.com/office/powerpoint/2010/main" val="1192387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3">
                                            <p:txEl>
                                              <p:pRg st="1" end="1"/>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p:cTn id="1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6619" y="594748"/>
            <a:ext cx="11197793" cy="5293757"/>
          </a:xfrm>
          <a:prstGeom prst="rect">
            <a:avLst/>
          </a:prstGeom>
          <a:noFill/>
        </p:spPr>
        <p:txBody>
          <a:bodyPr wrap="square" rtlCol="0">
            <a:spAutoFit/>
          </a:bodyPr>
          <a:lstStyle/>
          <a:p>
            <a:pPr algn="ctr"/>
            <a:r>
              <a:rPr lang="es-ES" sz="3200" i="1" dirty="0">
                <a:solidFill>
                  <a:srgbClr val="367689"/>
                </a:solidFill>
              </a:rPr>
              <a:t>Todo el mundo merece tener una relación segura, consensuada, respetuosa y saludable. NADIE merece tener miedo, ni ser abusado física, verbal o emocionalmente.</a:t>
            </a:r>
          </a:p>
          <a:p>
            <a:pPr algn="ctr"/>
            <a:r>
              <a:rPr lang="es-ES" sz="3200" i="1" dirty="0">
                <a:solidFill>
                  <a:srgbClr val="367689"/>
                </a:solidFill>
              </a:rPr>
              <a:t>Si usted o alguien que conoce se encuentra en una relación peligrosa, puede: </a:t>
            </a:r>
            <a:endParaRPr lang="es-ES" sz="3200" i="1" dirty="0" smtClean="0">
              <a:solidFill>
                <a:srgbClr val="367689"/>
              </a:solidFill>
            </a:endParaRPr>
          </a:p>
          <a:p>
            <a:pPr algn="ctr"/>
            <a:r>
              <a:rPr lang="es-ES" sz="3200" b="1" i="1" dirty="0" smtClean="0">
                <a:solidFill>
                  <a:srgbClr val="367689"/>
                </a:solidFill>
              </a:rPr>
              <a:t>Llamar </a:t>
            </a:r>
            <a:r>
              <a:rPr lang="es-ES" sz="3200" b="1" i="1" dirty="0">
                <a:solidFill>
                  <a:srgbClr val="367689"/>
                </a:solidFill>
              </a:rPr>
              <a:t>al 1.866.331.9474</a:t>
            </a:r>
          </a:p>
          <a:p>
            <a:pPr algn="ctr"/>
            <a:r>
              <a:rPr lang="es-ES" sz="3200" b="1" i="1" dirty="0">
                <a:solidFill>
                  <a:srgbClr val="367689"/>
                </a:solidFill>
              </a:rPr>
              <a:t>Envía LOVEIS al 22522</a:t>
            </a:r>
          </a:p>
          <a:p>
            <a:pPr algn="ctr"/>
            <a:r>
              <a:rPr lang="es-ES" sz="3200" b="1" i="1" dirty="0">
                <a:solidFill>
                  <a:srgbClr val="367689"/>
                </a:solidFill>
              </a:rPr>
              <a:t>o visita loveisrespect.org</a:t>
            </a:r>
          </a:p>
          <a:p>
            <a:pPr algn="ctr"/>
            <a:r>
              <a:rPr lang="es-ES" sz="3200" i="1" dirty="0">
                <a:solidFill>
                  <a:srgbClr val="367689"/>
                </a:solidFill>
              </a:rPr>
              <a:t>hablar con alguien las 24 horas del día.</a:t>
            </a:r>
          </a:p>
          <a:p>
            <a:pPr algn="ctr"/>
            <a:r>
              <a:rPr lang="es-ES" sz="3200" i="1" dirty="0">
                <a:solidFill>
                  <a:srgbClr val="367689"/>
                </a:solidFill>
              </a:rPr>
              <a:t>También debes hablar con un adulto de confianza lo antes posible.</a:t>
            </a:r>
            <a:r>
              <a:rPr lang="en-US" sz="3200" i="1" dirty="0" smtClean="0">
                <a:solidFill>
                  <a:srgbClr val="367689"/>
                </a:solidFill>
              </a:rPr>
              <a:t>.</a:t>
            </a:r>
            <a:endParaRPr lang="en-US" sz="3200" dirty="0">
              <a:solidFill>
                <a:srgbClr val="367689"/>
              </a:solidFill>
            </a:endParaRPr>
          </a:p>
          <a:p>
            <a:endParaRPr lang="en-US" dirty="0"/>
          </a:p>
        </p:txBody>
      </p:sp>
    </p:spTree>
    <p:extLst>
      <p:ext uri="{BB962C8B-B14F-4D97-AF65-F5344CB8AC3E}">
        <p14:creationId xmlns:p14="http://schemas.microsoft.com/office/powerpoint/2010/main" val="28931500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1646634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rgbClr val="54A49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a:t>
            </a:r>
            <a:r>
              <a:rPr lang="en-US" dirty="0" err="1">
                <a:solidFill>
                  <a:schemeClr val="bg1"/>
                </a:solidFill>
              </a:rPr>
              <a:t>Qué</a:t>
            </a:r>
            <a:r>
              <a:rPr lang="en-US" dirty="0">
                <a:solidFill>
                  <a:schemeClr val="bg1"/>
                </a:solidFill>
              </a:rPr>
              <a:t> </a:t>
            </a:r>
            <a:r>
              <a:rPr lang="en-US" dirty="0" err="1">
                <a:solidFill>
                  <a:schemeClr val="bg1"/>
                </a:solidFill>
              </a:rPr>
              <a:t>es</a:t>
            </a:r>
            <a:r>
              <a:rPr lang="en-US" dirty="0">
                <a:solidFill>
                  <a:schemeClr val="bg1"/>
                </a:solidFill>
              </a:rPr>
              <a:t> el </a:t>
            </a:r>
            <a:r>
              <a:rPr lang="en-US" dirty="0" err="1">
                <a:solidFill>
                  <a:schemeClr val="bg1"/>
                </a:solidFill>
              </a:rPr>
              <a:t>consentimiento</a:t>
            </a:r>
            <a:r>
              <a:rPr lang="en-US" dirty="0">
                <a:solidFill>
                  <a:schemeClr val="bg1"/>
                </a:solidFill>
              </a:rPr>
              <a:t>?</a:t>
            </a:r>
            <a:endParaRPr lang="en-US" dirty="0">
              <a:solidFill>
                <a:schemeClr val="bg1"/>
              </a:solidFill>
            </a:endParaRPr>
          </a:p>
        </p:txBody>
      </p:sp>
      <p:sp>
        <p:nvSpPr>
          <p:cNvPr id="3" name="Content Placeholder 2"/>
          <p:cNvSpPr>
            <a:spLocks noGrp="1"/>
          </p:cNvSpPr>
          <p:nvPr>
            <p:ph idx="1"/>
          </p:nvPr>
        </p:nvSpPr>
        <p:spPr>
          <a:xfrm>
            <a:off x="638115" y="1943872"/>
            <a:ext cx="10515600" cy="3902074"/>
          </a:xfrm>
        </p:spPr>
        <p:txBody>
          <a:bodyPr>
            <a:normAutofit/>
          </a:bodyPr>
          <a:lstStyle/>
          <a:p>
            <a:r>
              <a:rPr lang="es-ES" dirty="0" smtClean="0">
                <a:solidFill>
                  <a:schemeClr val="bg1"/>
                </a:solidFill>
              </a:rPr>
              <a:t>El </a:t>
            </a:r>
            <a:r>
              <a:rPr lang="es-ES" dirty="0">
                <a:solidFill>
                  <a:schemeClr val="bg1"/>
                </a:solidFill>
              </a:rPr>
              <a:t>consentimiento se define como "dar permiso para que algo suceda o se haga". (Diccionario </a:t>
            </a:r>
            <a:r>
              <a:rPr lang="es-ES" dirty="0" err="1">
                <a:solidFill>
                  <a:schemeClr val="bg1"/>
                </a:solidFill>
              </a:rPr>
              <a:t>Merryam-Webster</a:t>
            </a:r>
            <a:r>
              <a:rPr lang="es-ES" dirty="0" smtClean="0">
                <a:solidFill>
                  <a:schemeClr val="bg1"/>
                </a:solidFill>
              </a:rPr>
              <a:t>)</a:t>
            </a:r>
          </a:p>
          <a:p>
            <a:r>
              <a:rPr lang="es-ES" dirty="0">
                <a:solidFill>
                  <a:schemeClr val="bg1"/>
                </a:solidFill>
              </a:rPr>
              <a:t>En el contexto de una relación sana, esto es darle permiso a la pareja para participar en una acción específica.</a:t>
            </a:r>
          </a:p>
          <a:p>
            <a:r>
              <a:rPr lang="es-ES" dirty="0">
                <a:solidFill>
                  <a:schemeClr val="bg1"/>
                </a:solidFill>
              </a:rPr>
              <a:t>Se debe solicitar el consentimiento antes de que una persona realice cualquier tipo de actividad física.</a:t>
            </a:r>
          </a:p>
          <a:p>
            <a:r>
              <a:rPr lang="es-ES" dirty="0">
                <a:solidFill>
                  <a:schemeClr val="bg1"/>
                </a:solidFill>
              </a:rPr>
              <a:t>En otras palabras, si quieres interactuar físicamente con otra persona, ¡debes preguntar!</a:t>
            </a:r>
            <a:endParaRPr lang="en-US" dirty="0">
              <a:solidFill>
                <a:schemeClr val="bg1"/>
              </a:solidFill>
            </a:endParaRPr>
          </a:p>
        </p:txBody>
      </p:sp>
    </p:spTree>
    <p:extLst>
      <p:ext uri="{BB962C8B-B14F-4D97-AF65-F5344CB8AC3E}">
        <p14:creationId xmlns:p14="http://schemas.microsoft.com/office/powerpoint/2010/main" val="3440462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2782876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spTree>
    <p:extLst>
      <p:ext uri="{BB962C8B-B14F-4D97-AF65-F5344CB8AC3E}">
        <p14:creationId xmlns:p14="http://schemas.microsoft.com/office/powerpoint/2010/main" val="12130736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sp>
        <p:nvSpPr>
          <p:cNvPr id="5" name="Text Placeholder 4"/>
          <p:cNvSpPr>
            <a:spLocks noGrp="1"/>
          </p:cNvSpPr>
          <p:nvPr>
            <p:ph type="body" sz="quarter" idx="3"/>
          </p:nvPr>
        </p:nvSpPr>
        <p:spPr/>
        <p:txBody>
          <a:bodyPr/>
          <a:lstStyle/>
          <a:p>
            <a:endParaRPr lang="en-US"/>
          </a:p>
        </p:txBody>
      </p:sp>
      <p:sp>
        <p:nvSpPr>
          <p:cNvPr id="6" name="Content Placeholder 5"/>
          <p:cNvSpPr>
            <a:spLocks noGrp="1"/>
          </p:cNvSpPr>
          <p:nvPr>
            <p:ph sz="quarter" idx="4"/>
          </p:nvPr>
        </p:nvSpPr>
        <p:spPr/>
        <p:txBody>
          <a:bodyPr/>
          <a:lstStyle/>
          <a:p>
            <a:endParaRPr lang="en-US"/>
          </a:p>
        </p:txBody>
      </p:sp>
    </p:spTree>
    <p:extLst>
      <p:ext uri="{BB962C8B-B14F-4D97-AF65-F5344CB8AC3E}">
        <p14:creationId xmlns:p14="http://schemas.microsoft.com/office/powerpoint/2010/main" val="10050282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Text Placeholder 3"/>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26048116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Picture Placeholder 2"/>
          <p:cNvSpPr>
            <a:spLocks noGrp="1"/>
          </p:cNvSpPr>
          <p:nvPr>
            <p:ph type="pic" idx="1"/>
          </p:nvPr>
        </p:nvSpPr>
        <p:spPr/>
      </p:sp>
      <p:sp>
        <p:nvSpPr>
          <p:cNvPr id="4" name="Text Placeholder 3"/>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6220101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Picture Placeholder 2"/>
          <p:cNvSpPr>
            <a:spLocks noGrp="1"/>
          </p:cNvSpPr>
          <p:nvPr>
            <p:ph type="pic" sz="quarter" idx="10"/>
          </p:nvPr>
        </p:nvSpPr>
        <p:spPr/>
      </p:sp>
      <p:sp>
        <p:nvSpPr>
          <p:cNvPr id="4" name="Picture Placeholder 3"/>
          <p:cNvSpPr>
            <a:spLocks noGrp="1"/>
          </p:cNvSpPr>
          <p:nvPr>
            <p:ph type="pic" sz="quarter" idx="11"/>
          </p:nvPr>
        </p:nvSpPr>
        <p:spPr/>
      </p:sp>
      <p:sp>
        <p:nvSpPr>
          <p:cNvPr id="5" name="Picture Placeholder 4"/>
          <p:cNvSpPr>
            <a:spLocks noGrp="1"/>
          </p:cNvSpPr>
          <p:nvPr>
            <p:ph type="pic" sz="quarter" idx="12"/>
          </p:nvPr>
        </p:nvSpPr>
        <p:spPr/>
      </p:sp>
    </p:spTree>
    <p:extLst>
      <p:ext uri="{BB962C8B-B14F-4D97-AF65-F5344CB8AC3E}">
        <p14:creationId xmlns:p14="http://schemas.microsoft.com/office/powerpoint/2010/main" val="18588135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125176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78728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66595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8362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rgbClr val="ECEBEE"/>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Consentimiento</a:t>
            </a:r>
            <a:r>
              <a:rPr lang="en-US" dirty="0"/>
              <a:t> </a:t>
            </a:r>
            <a:r>
              <a:rPr lang="en-US" dirty="0" err="1"/>
              <a:t>más</a:t>
            </a:r>
            <a:r>
              <a:rPr lang="en-US" dirty="0"/>
              <a:t> </a:t>
            </a:r>
            <a:r>
              <a:rPr lang="en-US" dirty="0" err="1"/>
              <a:t>definido</a:t>
            </a:r>
            <a:endParaRPr lang="en-US" dirty="0"/>
          </a:p>
        </p:txBody>
      </p:sp>
      <p:sp>
        <p:nvSpPr>
          <p:cNvPr id="3" name="Content Placeholder 2"/>
          <p:cNvSpPr>
            <a:spLocks noGrp="1"/>
          </p:cNvSpPr>
          <p:nvPr>
            <p:ph idx="1"/>
          </p:nvPr>
        </p:nvSpPr>
        <p:spPr>
          <a:xfrm>
            <a:off x="838200" y="1690688"/>
            <a:ext cx="10515600" cy="4351338"/>
          </a:xfrm>
        </p:spPr>
        <p:txBody>
          <a:bodyPr>
            <a:normAutofit/>
          </a:bodyPr>
          <a:lstStyle/>
          <a:p>
            <a:r>
              <a:rPr lang="es-ES" sz="3200" dirty="0"/>
              <a:t>El consentimiento es un “¡SÍ!” claro, entusiasta y atractivo.</a:t>
            </a:r>
          </a:p>
          <a:p>
            <a:r>
              <a:rPr lang="es-ES" sz="3200" dirty="0"/>
              <a:t>El consentimiento es...</a:t>
            </a:r>
          </a:p>
          <a:p>
            <a:pPr lvl="1"/>
            <a:r>
              <a:rPr lang="es-ES" sz="2800" dirty="0"/>
              <a:t>Dado libremente</a:t>
            </a:r>
          </a:p>
          <a:p>
            <a:pPr lvl="1"/>
            <a:r>
              <a:rPr lang="es-ES" sz="2800" dirty="0"/>
              <a:t>Reversible</a:t>
            </a:r>
          </a:p>
          <a:p>
            <a:pPr lvl="1"/>
            <a:r>
              <a:rPr lang="es-ES" sz="2800" dirty="0"/>
              <a:t>Informado</a:t>
            </a:r>
          </a:p>
          <a:p>
            <a:pPr lvl="1"/>
            <a:r>
              <a:rPr lang="es-ES" sz="2800" dirty="0"/>
              <a:t>Comprometido</a:t>
            </a:r>
          </a:p>
          <a:p>
            <a:pPr lvl="1"/>
            <a:r>
              <a:rPr lang="es-ES" sz="2800" dirty="0"/>
              <a:t>Específico</a:t>
            </a:r>
            <a:endParaRPr lang="en-US" dirty="0"/>
          </a:p>
        </p:txBody>
      </p:sp>
      <p:pic>
        <p:nvPicPr>
          <p:cNvPr id="4" name="Picture 3" descr="Free vector graphic: French Fries, Potato Chips, Chips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68369" y="3160570"/>
            <a:ext cx="1518607" cy="1993402"/>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91539" y="3160570"/>
            <a:ext cx="3568698" cy="3568698"/>
          </a:xfrm>
          <a:prstGeom prst="rect">
            <a:avLst/>
          </a:prstGeom>
        </p:spPr>
      </p:pic>
    </p:spTree>
    <p:extLst>
      <p:ext uri="{BB962C8B-B14F-4D97-AF65-F5344CB8AC3E}">
        <p14:creationId xmlns:p14="http://schemas.microsoft.com/office/powerpoint/2010/main" val="3220608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1000"/>
                                        <p:tgtEl>
                                          <p:spTgt spid="3">
                                            <p:txEl>
                                              <p:pRg st="3" end="3"/>
                                            </p:txEl>
                                          </p:spTgt>
                                        </p:tgtEl>
                                      </p:cBhvr>
                                    </p:animEffect>
                                    <p:anim calcmode="lin" valueType="num">
                                      <p:cBhvr>
                                        <p:cTn id="3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Effect transition="in" filter="fade">
                                      <p:cBhvr>
                                        <p:cTn id="36" dur="1000"/>
                                        <p:tgtEl>
                                          <p:spTgt spid="3">
                                            <p:txEl>
                                              <p:pRg st="4" end="4"/>
                                            </p:txEl>
                                          </p:spTgt>
                                        </p:tgtEl>
                                      </p:cBhvr>
                                    </p:animEffect>
                                    <p:anim calcmode="lin" valueType="num">
                                      <p:cBhvr>
                                        <p:cTn id="3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Effect transition="in" filter="fade">
                                      <p:cBhvr>
                                        <p:cTn id="41" dur="1000"/>
                                        <p:tgtEl>
                                          <p:spTgt spid="3">
                                            <p:txEl>
                                              <p:pRg st="5" end="5"/>
                                            </p:txEl>
                                          </p:spTgt>
                                        </p:tgtEl>
                                      </p:cBhvr>
                                    </p:animEffect>
                                    <p:anim calcmode="lin" valueType="num">
                                      <p:cBhvr>
                                        <p:cTn id="4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3">
                                            <p:txEl>
                                              <p:pRg st="6" end="6"/>
                                            </p:txEl>
                                          </p:spTgt>
                                        </p:tgtEl>
                                        <p:attrNameLst>
                                          <p:attrName>style.visibility</p:attrName>
                                        </p:attrNameLst>
                                      </p:cBhvr>
                                      <p:to>
                                        <p:strVal val="visible"/>
                                      </p:to>
                                    </p:set>
                                    <p:animEffect transition="in" filter="fade">
                                      <p:cBhvr>
                                        <p:cTn id="46" dur="1000"/>
                                        <p:tgtEl>
                                          <p:spTgt spid="3">
                                            <p:txEl>
                                              <p:pRg st="6" end="6"/>
                                            </p:txEl>
                                          </p:spTgt>
                                        </p:tgtEl>
                                      </p:cBhvr>
                                    </p:animEffect>
                                    <p:anim calcmode="lin" valueType="num">
                                      <p:cBhvr>
                                        <p:cTn id="4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6" presetClass="entr" presetSubtype="16" fill="hold" nodeType="click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circle(in)">
                                      <p:cBhvr>
                                        <p:cTn id="5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rgbClr val="ECEBEE"/>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676860" cy="1325563"/>
          </a:xfrm>
        </p:spPr>
        <p:txBody>
          <a:bodyPr>
            <a:normAutofit/>
          </a:bodyPr>
          <a:lstStyle/>
          <a:p>
            <a:r>
              <a:rPr lang="es-ES" sz="4000" dirty="0"/>
              <a:t>¿Cuándo PUEDE una persona dar su consentimiento?</a:t>
            </a:r>
            <a:endParaRPr lang="en-US" sz="4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38252690"/>
              </p:ext>
            </p:extLst>
          </p:nvPr>
        </p:nvGraphicFramePr>
        <p:xfrm>
          <a:off x="838200" y="1825625"/>
          <a:ext cx="10515600" cy="39020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8152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rgbClr val="ECEBEE"/>
        </a:solidFill>
        <a:effectLst/>
      </p:bgPr>
    </p:bg>
    <p:spTree>
      <p:nvGrpSpPr>
        <p:cNvPr id="1" name=""/>
        <p:cNvGrpSpPr/>
        <p:nvPr/>
      </p:nvGrpSpPr>
      <p:grpSpPr>
        <a:xfrm>
          <a:off x="0" y="0"/>
          <a:ext cx="0" cy="0"/>
          <a:chOff x="0" y="0"/>
          <a:chExt cx="0" cy="0"/>
        </a:xfrm>
      </p:grpSpPr>
      <p:sp>
        <p:nvSpPr>
          <p:cNvPr id="5" name="Rounded Rectangle 4"/>
          <p:cNvSpPr/>
          <p:nvPr/>
        </p:nvSpPr>
        <p:spPr>
          <a:xfrm>
            <a:off x="1241945" y="2291940"/>
            <a:ext cx="4080681" cy="1153100"/>
          </a:xfrm>
          <a:prstGeom prst="roundRect">
            <a:avLst/>
          </a:prstGeom>
          <a:solidFill>
            <a:srgbClr val="54A49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a:t>La persona está bajo la influencia del alcohol o las drogas.</a:t>
            </a:r>
            <a:endParaRPr lang="en-US" sz="2400" dirty="0"/>
          </a:p>
        </p:txBody>
      </p:sp>
      <p:sp>
        <p:nvSpPr>
          <p:cNvPr id="2" name="Title 1"/>
          <p:cNvSpPr>
            <a:spLocks noGrp="1"/>
          </p:cNvSpPr>
          <p:nvPr>
            <p:ph type="title"/>
          </p:nvPr>
        </p:nvSpPr>
        <p:spPr>
          <a:xfrm>
            <a:off x="838199" y="365125"/>
            <a:ext cx="10230133" cy="1325563"/>
          </a:xfrm>
        </p:spPr>
        <p:txBody>
          <a:bodyPr>
            <a:normAutofit/>
          </a:bodyPr>
          <a:lstStyle/>
          <a:p>
            <a:r>
              <a:rPr lang="es-ES" sz="4000" dirty="0"/>
              <a:t>Una persona NO PUEDE dar su consentimiento si...</a:t>
            </a:r>
            <a:endParaRPr lang="en-US" sz="4000" dirty="0"/>
          </a:p>
        </p:txBody>
      </p:sp>
      <p:sp>
        <p:nvSpPr>
          <p:cNvPr id="7" name="Rounded Rectangle 6"/>
          <p:cNvSpPr/>
          <p:nvPr/>
        </p:nvSpPr>
        <p:spPr>
          <a:xfrm>
            <a:off x="6687402" y="2291939"/>
            <a:ext cx="4380931" cy="1153100"/>
          </a:xfrm>
          <a:prstGeom prst="roundRect">
            <a:avLst/>
          </a:prstGeom>
          <a:solidFill>
            <a:srgbClr val="54A49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La persona </a:t>
            </a:r>
            <a:r>
              <a:rPr lang="en-US" sz="2400" dirty="0" err="1"/>
              <a:t>está</a:t>
            </a:r>
            <a:r>
              <a:rPr lang="en-US" sz="2400" dirty="0"/>
              <a:t> </a:t>
            </a:r>
            <a:r>
              <a:rPr lang="en-US" sz="2400" dirty="0" err="1"/>
              <a:t>durmiendo</a:t>
            </a:r>
            <a:r>
              <a:rPr lang="en-US" sz="2400" dirty="0"/>
              <a:t>, </a:t>
            </a:r>
            <a:r>
              <a:rPr lang="en-US" sz="2400" dirty="0" err="1"/>
              <a:t>inconsciente</a:t>
            </a:r>
            <a:r>
              <a:rPr lang="en-US" sz="2400" dirty="0"/>
              <a:t> o </a:t>
            </a:r>
            <a:r>
              <a:rPr lang="en-US" sz="2400" dirty="0" err="1"/>
              <a:t>mentalmente</a:t>
            </a:r>
            <a:r>
              <a:rPr lang="en-US" sz="2400" dirty="0"/>
              <a:t> </a:t>
            </a:r>
            <a:r>
              <a:rPr lang="en-US" sz="2400" dirty="0" err="1"/>
              <a:t>incapacitado</a:t>
            </a:r>
            <a:r>
              <a:rPr lang="en-US" sz="2400" dirty="0"/>
              <a:t>.</a:t>
            </a:r>
            <a:endParaRPr lang="en-US" sz="2400" dirty="0"/>
          </a:p>
        </p:txBody>
      </p:sp>
      <p:sp>
        <p:nvSpPr>
          <p:cNvPr id="8" name="Rounded Rectangle 7"/>
          <p:cNvSpPr/>
          <p:nvPr/>
        </p:nvSpPr>
        <p:spPr>
          <a:xfrm>
            <a:off x="3809999" y="4046292"/>
            <a:ext cx="4678907" cy="1214477"/>
          </a:xfrm>
          <a:prstGeom prst="roundRect">
            <a:avLst/>
          </a:prstGeom>
          <a:solidFill>
            <a:srgbClr val="54A49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a:t>Alguien que sea menor de la edad legal de consentimiento, según lo define el estado.</a:t>
            </a:r>
            <a:endParaRPr lang="en-US" sz="2400" dirty="0"/>
          </a:p>
        </p:txBody>
      </p:sp>
    </p:spTree>
    <p:extLst>
      <p:ext uri="{BB962C8B-B14F-4D97-AF65-F5344CB8AC3E}">
        <p14:creationId xmlns:p14="http://schemas.microsoft.com/office/powerpoint/2010/main" val="2715402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rgbClr val="54A49D"/>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540641" y="36733"/>
            <a:ext cx="5337545" cy="6821267"/>
          </a:xfrm>
          <a:prstGeom prst="rect">
            <a:avLst/>
          </a:prstGeom>
        </p:spPr>
      </p:pic>
    </p:spTree>
    <p:extLst>
      <p:ext uri="{BB962C8B-B14F-4D97-AF65-F5344CB8AC3E}">
        <p14:creationId xmlns:p14="http://schemas.microsoft.com/office/powerpoint/2010/main" val="41249213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68538" y="2961564"/>
            <a:ext cx="3792940" cy="3792940"/>
          </a:xfrm>
          <a:prstGeom prst="rect">
            <a:avLst/>
          </a:prstGeom>
        </p:spPr>
      </p:pic>
      <p:sp>
        <p:nvSpPr>
          <p:cNvPr id="5" name="Cloud Callout 4"/>
          <p:cNvSpPr/>
          <p:nvPr/>
        </p:nvSpPr>
        <p:spPr>
          <a:xfrm flipH="1">
            <a:off x="1449506" y="776784"/>
            <a:ext cx="6196083" cy="2402006"/>
          </a:xfrm>
          <a:prstGeom prst="cloudCallout">
            <a:avLst/>
          </a:prstGeom>
          <a:solidFill>
            <a:srgbClr val="54A49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t>Consideremos</a:t>
            </a:r>
            <a:r>
              <a:rPr lang="en-US" sz="3200" dirty="0"/>
              <a:t> </a:t>
            </a:r>
            <a:r>
              <a:rPr lang="en-US" sz="3200" dirty="0" err="1"/>
              <a:t>los</a:t>
            </a:r>
            <a:r>
              <a:rPr lang="en-US" sz="3200" dirty="0"/>
              <a:t> </a:t>
            </a:r>
            <a:r>
              <a:rPr lang="en-US" sz="3200" dirty="0" err="1"/>
              <a:t>siguientes</a:t>
            </a:r>
            <a:r>
              <a:rPr lang="en-US" sz="3200" dirty="0"/>
              <a:t> </a:t>
            </a:r>
            <a:r>
              <a:rPr lang="en-US" sz="3200" dirty="0" err="1"/>
              <a:t>escenarios</a:t>
            </a:r>
            <a:r>
              <a:rPr lang="en-US" sz="3200" dirty="0"/>
              <a:t>...</a:t>
            </a:r>
            <a:endParaRPr lang="en-US" sz="3200" dirty="0"/>
          </a:p>
        </p:txBody>
      </p:sp>
    </p:spTree>
    <p:extLst>
      <p:ext uri="{BB962C8B-B14F-4D97-AF65-F5344CB8AC3E}">
        <p14:creationId xmlns:p14="http://schemas.microsoft.com/office/powerpoint/2010/main" val="10412201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rgbClr val="ECEBEE"/>
        </a:solidFill>
        <a:effectLst/>
      </p:bgPr>
    </p:bg>
    <p:spTree>
      <p:nvGrpSpPr>
        <p:cNvPr id="1" name=""/>
        <p:cNvGrpSpPr/>
        <p:nvPr/>
      </p:nvGrpSpPr>
      <p:grpSpPr>
        <a:xfrm>
          <a:off x="0" y="0"/>
          <a:ext cx="0" cy="0"/>
          <a:chOff x="0" y="0"/>
          <a:chExt cx="0" cy="0"/>
        </a:xfrm>
      </p:grpSpPr>
      <p:sp>
        <p:nvSpPr>
          <p:cNvPr id="2" name="Content Placeholder 2"/>
          <p:cNvSpPr txBox="1">
            <a:spLocks/>
          </p:cNvSpPr>
          <p:nvPr/>
        </p:nvSpPr>
        <p:spPr>
          <a:xfrm>
            <a:off x="201881" y="332509"/>
            <a:ext cx="11716443" cy="3277869"/>
          </a:xfrm>
          <a:prstGeom prst="rect">
            <a:avLst/>
          </a:prstGeom>
        </p:spPr>
        <p:txBody>
          <a:bodyPr/>
          <a:lstStyle>
            <a:lvl1pPr marL="320040" indent="-320040" algn="l" defTabSz="9144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640080" indent="-320040" algn="l" defTabSz="9144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960120" indent="-320040" algn="l" defTabSz="9144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1280160" indent="-320040" algn="l" defTabSz="9144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600200" indent="-320040" algn="l" defTabSz="9144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pPr marL="0" indent="0">
              <a:buNone/>
            </a:pPr>
            <a:r>
              <a:rPr lang="es-ES" sz="2800" dirty="0" err="1">
                <a:solidFill>
                  <a:srgbClr val="367689"/>
                </a:solidFill>
              </a:rPr>
              <a:t>Tyra</a:t>
            </a:r>
            <a:r>
              <a:rPr lang="es-ES" sz="2800" dirty="0">
                <a:solidFill>
                  <a:srgbClr val="367689"/>
                </a:solidFill>
              </a:rPr>
              <a:t> acompañó a Mónica a casa después de que vieron una película juntas el viernes por la noche. Cuando llegaron a casa de Mónica, se quedaron hablando un rato. Cuando </a:t>
            </a:r>
            <a:r>
              <a:rPr lang="es-ES" sz="2800" dirty="0" err="1">
                <a:solidFill>
                  <a:srgbClr val="367689"/>
                </a:solidFill>
              </a:rPr>
              <a:t>Tyra</a:t>
            </a:r>
            <a:r>
              <a:rPr lang="es-ES" sz="2800" dirty="0">
                <a:solidFill>
                  <a:srgbClr val="367689"/>
                </a:solidFill>
              </a:rPr>
              <a:t> le dio un abrazo de buenas noches a Mónica, Mónica respondió pidiéndole un beso. Luego, </a:t>
            </a:r>
            <a:r>
              <a:rPr lang="es-ES" sz="2800" dirty="0" err="1">
                <a:solidFill>
                  <a:srgbClr val="367689"/>
                </a:solidFill>
              </a:rPr>
              <a:t>Tyra</a:t>
            </a:r>
            <a:r>
              <a:rPr lang="es-ES" sz="2800" dirty="0">
                <a:solidFill>
                  <a:srgbClr val="367689"/>
                </a:solidFill>
              </a:rPr>
              <a:t> le dio a Mónica un rápido beso en los labios. Mónica sonrió y dijo: "¿Podemos hacer eso de nuevo?" </a:t>
            </a:r>
            <a:r>
              <a:rPr lang="es-ES" sz="2800" dirty="0" err="1">
                <a:solidFill>
                  <a:srgbClr val="367689"/>
                </a:solidFill>
              </a:rPr>
              <a:t>Tyra</a:t>
            </a:r>
            <a:r>
              <a:rPr lang="es-ES" sz="2800" dirty="0">
                <a:solidFill>
                  <a:srgbClr val="367689"/>
                </a:solidFill>
              </a:rPr>
              <a:t> se </a:t>
            </a:r>
            <a:r>
              <a:rPr lang="es-ES" sz="2800" dirty="0" err="1">
                <a:solidFill>
                  <a:srgbClr val="367689"/>
                </a:solidFill>
              </a:rPr>
              <a:t>rió</a:t>
            </a:r>
            <a:r>
              <a:rPr lang="es-ES" sz="2800" dirty="0">
                <a:solidFill>
                  <a:srgbClr val="367689"/>
                </a:solidFill>
              </a:rPr>
              <a:t> y se besaron de nuevo.</a:t>
            </a:r>
            <a:endParaRPr lang="en-US" sz="2400" dirty="0"/>
          </a:p>
        </p:txBody>
      </p:sp>
      <p:sp>
        <p:nvSpPr>
          <p:cNvPr id="3" name="Title 1"/>
          <p:cNvSpPr txBox="1">
            <a:spLocks/>
          </p:cNvSpPr>
          <p:nvPr/>
        </p:nvSpPr>
        <p:spPr>
          <a:xfrm>
            <a:off x="1462684" y="3190460"/>
            <a:ext cx="9601843" cy="1143000"/>
          </a:xfrm>
          <a:prstGeom prst="rect">
            <a:avLst/>
          </a:prstGeom>
        </p:spPr>
        <p:txBody>
          <a:bodyPr/>
          <a:lstStyle>
            <a:lvl1pPr algn="l" defTabSz="914400" rtl="0" eaLnBrk="1" latinLnBrk="0" hangingPunct="1">
              <a:lnSpc>
                <a:spcPct val="99000"/>
              </a:lnSpc>
              <a:spcBef>
                <a:spcPct val="0"/>
              </a:spcBef>
              <a:buNone/>
              <a:defRPr sz="4400" kern="1200">
                <a:solidFill>
                  <a:schemeClr val="tx2">
                    <a:lumMod val="75000"/>
                    <a:lumOff val="25000"/>
                  </a:schemeClr>
                </a:solidFill>
                <a:latin typeface="+mj-lt"/>
                <a:ea typeface="+mj-ea"/>
                <a:cs typeface="+mj-cs"/>
              </a:defRPr>
            </a:lvl1pPr>
          </a:lstStyle>
          <a:p>
            <a:pPr algn="ctr"/>
            <a:r>
              <a:rPr lang="en-US" dirty="0">
                <a:solidFill>
                  <a:srgbClr val="367689"/>
                </a:solidFill>
              </a:rPr>
              <a:t>¿</a:t>
            </a:r>
            <a:r>
              <a:rPr lang="en-US" dirty="0" err="1">
                <a:solidFill>
                  <a:srgbClr val="367689"/>
                </a:solidFill>
              </a:rPr>
              <a:t>Mónica</a:t>
            </a:r>
            <a:r>
              <a:rPr lang="en-US" dirty="0">
                <a:solidFill>
                  <a:srgbClr val="367689"/>
                </a:solidFill>
              </a:rPr>
              <a:t> </a:t>
            </a:r>
            <a:r>
              <a:rPr lang="en-US" dirty="0" err="1">
                <a:solidFill>
                  <a:srgbClr val="367689"/>
                </a:solidFill>
              </a:rPr>
              <a:t>tuvo</a:t>
            </a:r>
            <a:r>
              <a:rPr lang="en-US" dirty="0">
                <a:solidFill>
                  <a:srgbClr val="367689"/>
                </a:solidFill>
              </a:rPr>
              <a:t> </a:t>
            </a:r>
            <a:r>
              <a:rPr lang="en-US" dirty="0" err="1">
                <a:solidFill>
                  <a:srgbClr val="367689"/>
                </a:solidFill>
              </a:rPr>
              <a:t>consentimiento</a:t>
            </a:r>
            <a:r>
              <a:rPr lang="en-US" dirty="0">
                <a:solidFill>
                  <a:srgbClr val="367689"/>
                </a:solidFill>
              </a:rPr>
              <a:t>?</a:t>
            </a:r>
            <a:endParaRPr lang="en-US" dirty="0">
              <a:solidFill>
                <a:srgbClr val="367689"/>
              </a:solidFill>
            </a:endParaRPr>
          </a:p>
        </p:txBody>
      </p:sp>
      <p:sp>
        <p:nvSpPr>
          <p:cNvPr id="4" name="Rectangle 3"/>
          <p:cNvSpPr/>
          <p:nvPr/>
        </p:nvSpPr>
        <p:spPr>
          <a:xfrm>
            <a:off x="2245747" y="3638658"/>
            <a:ext cx="7628710" cy="2400657"/>
          </a:xfrm>
          <a:prstGeom prst="rect">
            <a:avLst/>
          </a:prstGeom>
          <a:noFill/>
        </p:spPr>
        <p:txBody>
          <a:bodyPr wrap="square" lIns="91440" tIns="45720" rIns="91440" bIns="45720">
            <a:spAutoFit/>
          </a:bodyPr>
          <a:lstStyle/>
          <a:p>
            <a:pPr algn="ctr"/>
            <a:r>
              <a:rPr lang="en-US" sz="15000" b="1" dirty="0" err="1" smtClean="0">
                <a:ln w="12700" cmpd="sng">
                  <a:solidFill>
                    <a:schemeClr val="accent4"/>
                  </a:solidFill>
                  <a:prstDash val="solid"/>
                </a:ln>
                <a:solidFill>
                  <a:srgbClr val="00B050"/>
                </a:solidFill>
              </a:rPr>
              <a:t>Sí</a:t>
            </a:r>
            <a:r>
              <a:rPr lang="en-US" sz="15000" b="1" dirty="0" smtClean="0">
                <a:ln w="12700" cmpd="sng">
                  <a:solidFill>
                    <a:schemeClr val="accent4"/>
                  </a:solidFill>
                  <a:prstDash val="solid"/>
                </a:ln>
                <a:solidFill>
                  <a:srgbClr val="00B050"/>
                </a:solidFill>
              </a:rPr>
              <a:t>!</a:t>
            </a:r>
            <a:endParaRPr lang="en-US" sz="15000" b="1" cap="none" spc="0" dirty="0">
              <a:ln w="12700" cmpd="sng">
                <a:solidFill>
                  <a:schemeClr val="accent4"/>
                </a:solidFill>
                <a:prstDash val="solid"/>
              </a:ln>
              <a:solidFill>
                <a:srgbClr val="00B050"/>
              </a:solidFill>
              <a:effectLst/>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1882" y="3913542"/>
            <a:ext cx="2831250" cy="2831250"/>
          </a:xfrm>
          <a:prstGeom prst="rect">
            <a:avLst/>
          </a:prstGeom>
        </p:spPr>
      </p:pic>
    </p:spTree>
    <p:extLst>
      <p:ext uri="{BB962C8B-B14F-4D97-AF65-F5344CB8AC3E}">
        <p14:creationId xmlns:p14="http://schemas.microsoft.com/office/powerpoint/2010/main" val="981991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inVertical)">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rgbClr val="ECEBEE"/>
        </a:solidFill>
        <a:effectLst/>
      </p:bgPr>
    </p:bg>
    <p:spTree>
      <p:nvGrpSpPr>
        <p:cNvPr id="1" name=""/>
        <p:cNvGrpSpPr/>
        <p:nvPr/>
      </p:nvGrpSpPr>
      <p:grpSpPr>
        <a:xfrm>
          <a:off x="0" y="0"/>
          <a:ext cx="0" cy="0"/>
          <a:chOff x="0" y="0"/>
          <a:chExt cx="0" cy="0"/>
        </a:xfrm>
      </p:grpSpPr>
      <p:sp>
        <p:nvSpPr>
          <p:cNvPr id="2" name="Content Placeholder 2"/>
          <p:cNvSpPr txBox="1">
            <a:spLocks/>
          </p:cNvSpPr>
          <p:nvPr/>
        </p:nvSpPr>
        <p:spPr>
          <a:xfrm>
            <a:off x="313900" y="212502"/>
            <a:ext cx="11604424" cy="2895600"/>
          </a:xfrm>
          <a:prstGeom prst="rect">
            <a:avLst/>
          </a:prstGeom>
        </p:spPr>
        <p:txBody>
          <a:bodyPr/>
          <a:lstStyle>
            <a:lvl1pPr marL="320040" indent="-320040" algn="l" defTabSz="9144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640080" indent="-320040" algn="l" defTabSz="9144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960120" indent="-320040" algn="l" defTabSz="9144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1280160" indent="-320040" algn="l" defTabSz="9144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600200" indent="-320040" algn="l" defTabSz="9144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a:lstStyle>
          <a:p>
            <a:pPr marL="0" indent="0">
              <a:buNone/>
            </a:pPr>
            <a:r>
              <a:rPr lang="es-ES" sz="2800" dirty="0" smtClean="0">
                <a:solidFill>
                  <a:srgbClr val="367689"/>
                </a:solidFill>
              </a:rPr>
              <a:t>Jaime </a:t>
            </a:r>
            <a:r>
              <a:rPr lang="es-ES" sz="2800" dirty="0">
                <a:solidFill>
                  <a:srgbClr val="367689"/>
                </a:solidFill>
              </a:rPr>
              <a:t>y Taylor están en una fiesta. Taylor ha estado bebiendo y coqueteando con </a:t>
            </a:r>
            <a:r>
              <a:rPr lang="es-ES" sz="2800" dirty="0" smtClean="0">
                <a:solidFill>
                  <a:srgbClr val="367689"/>
                </a:solidFill>
              </a:rPr>
              <a:t>Jaime</a:t>
            </a:r>
            <a:r>
              <a:rPr lang="es-ES" sz="2800" dirty="0">
                <a:solidFill>
                  <a:srgbClr val="367689"/>
                </a:solidFill>
              </a:rPr>
              <a:t>. </a:t>
            </a:r>
            <a:r>
              <a:rPr lang="es-ES" sz="2800" dirty="0" smtClean="0">
                <a:solidFill>
                  <a:srgbClr val="367689"/>
                </a:solidFill>
              </a:rPr>
              <a:t>Jaime </a:t>
            </a:r>
            <a:r>
              <a:rPr lang="es-ES" sz="2800" dirty="0">
                <a:solidFill>
                  <a:srgbClr val="367689"/>
                </a:solidFill>
              </a:rPr>
              <a:t>pregunta si a Taylor le gustaría irse y la pareja se va junta. </a:t>
            </a:r>
            <a:r>
              <a:rPr lang="es-ES" sz="2800" dirty="0" smtClean="0">
                <a:solidFill>
                  <a:srgbClr val="367689"/>
                </a:solidFill>
              </a:rPr>
              <a:t>Jaime </a:t>
            </a:r>
            <a:r>
              <a:rPr lang="es-ES" sz="2800" dirty="0">
                <a:solidFill>
                  <a:srgbClr val="367689"/>
                </a:solidFill>
              </a:rPr>
              <a:t>nota que Taylor tiene dificultades para caminar y habla con dificultad. Cuando llegan a la casa de </a:t>
            </a:r>
            <a:r>
              <a:rPr lang="es-ES" sz="2800" dirty="0" smtClean="0">
                <a:solidFill>
                  <a:srgbClr val="367689"/>
                </a:solidFill>
              </a:rPr>
              <a:t>Jaime</a:t>
            </a:r>
            <a:r>
              <a:rPr lang="es-ES" sz="2800" dirty="0">
                <a:solidFill>
                  <a:srgbClr val="367689"/>
                </a:solidFill>
              </a:rPr>
              <a:t>, Taylor entra al baño. Parece que Taylor está vomitando. Cuando Taylor sale del baño, </a:t>
            </a:r>
            <a:r>
              <a:rPr lang="es-ES" sz="2800" dirty="0" smtClean="0">
                <a:solidFill>
                  <a:srgbClr val="367689"/>
                </a:solidFill>
              </a:rPr>
              <a:t>Jaime </a:t>
            </a:r>
            <a:r>
              <a:rPr lang="es-ES" sz="2800" dirty="0">
                <a:solidFill>
                  <a:srgbClr val="367689"/>
                </a:solidFill>
              </a:rPr>
              <a:t>comienza a besar a Taylor. Taylor parece no responder y no ser consciente de lo que le rodea. </a:t>
            </a:r>
            <a:r>
              <a:rPr lang="es-ES" sz="2800" dirty="0" smtClean="0">
                <a:solidFill>
                  <a:srgbClr val="367689"/>
                </a:solidFill>
              </a:rPr>
              <a:t>Jaime </a:t>
            </a:r>
            <a:r>
              <a:rPr lang="es-ES" sz="2800" dirty="0">
                <a:solidFill>
                  <a:srgbClr val="367689"/>
                </a:solidFill>
              </a:rPr>
              <a:t>continúa besando a Taylor.</a:t>
            </a:r>
            <a:endParaRPr lang="en-US" sz="2800" dirty="0">
              <a:solidFill>
                <a:srgbClr val="367689"/>
              </a:solidFill>
            </a:endParaRPr>
          </a:p>
        </p:txBody>
      </p:sp>
      <p:sp>
        <p:nvSpPr>
          <p:cNvPr id="3" name="Title 1"/>
          <p:cNvSpPr txBox="1">
            <a:spLocks/>
          </p:cNvSpPr>
          <p:nvPr/>
        </p:nvSpPr>
        <p:spPr>
          <a:xfrm>
            <a:off x="527065" y="3747066"/>
            <a:ext cx="11178094" cy="1230075"/>
          </a:xfrm>
          <a:prstGeom prst="rect">
            <a:avLst/>
          </a:prstGeom>
        </p:spPr>
        <p:txBody>
          <a:bodyPr/>
          <a:lstStyle>
            <a:lvl1pPr algn="l" defTabSz="914400" rtl="0" eaLnBrk="1" latinLnBrk="0" hangingPunct="1">
              <a:lnSpc>
                <a:spcPct val="99000"/>
              </a:lnSpc>
              <a:spcBef>
                <a:spcPct val="0"/>
              </a:spcBef>
              <a:buNone/>
              <a:defRPr sz="4400" kern="1200">
                <a:solidFill>
                  <a:schemeClr val="tx2">
                    <a:lumMod val="75000"/>
                    <a:lumOff val="25000"/>
                  </a:schemeClr>
                </a:solidFill>
                <a:latin typeface="+mj-lt"/>
                <a:ea typeface="+mj-ea"/>
                <a:cs typeface="+mj-cs"/>
              </a:defRPr>
            </a:lvl1pPr>
          </a:lstStyle>
          <a:p>
            <a:pPr algn="ctr"/>
            <a:r>
              <a:rPr lang="en-US" dirty="0">
                <a:solidFill>
                  <a:srgbClr val="367689"/>
                </a:solidFill>
              </a:rPr>
              <a:t>¿</a:t>
            </a:r>
            <a:r>
              <a:rPr lang="en-US" dirty="0" smtClean="0">
                <a:solidFill>
                  <a:srgbClr val="367689"/>
                </a:solidFill>
              </a:rPr>
              <a:t>Jaime </a:t>
            </a:r>
            <a:r>
              <a:rPr lang="en-US" dirty="0" err="1">
                <a:solidFill>
                  <a:srgbClr val="367689"/>
                </a:solidFill>
              </a:rPr>
              <a:t>tuvo</a:t>
            </a:r>
            <a:r>
              <a:rPr lang="en-US" dirty="0">
                <a:solidFill>
                  <a:srgbClr val="367689"/>
                </a:solidFill>
              </a:rPr>
              <a:t> </a:t>
            </a:r>
            <a:r>
              <a:rPr lang="en-US" dirty="0" err="1">
                <a:solidFill>
                  <a:srgbClr val="367689"/>
                </a:solidFill>
              </a:rPr>
              <a:t>consentimiento</a:t>
            </a:r>
            <a:r>
              <a:rPr lang="en-US" dirty="0">
                <a:solidFill>
                  <a:srgbClr val="367689"/>
                </a:solidFill>
              </a:rPr>
              <a:t>?</a:t>
            </a:r>
            <a:endParaRPr lang="en-US" dirty="0">
              <a:solidFill>
                <a:srgbClr val="367689"/>
              </a:solidFill>
            </a:endParaRPr>
          </a:p>
        </p:txBody>
      </p:sp>
      <p:sp>
        <p:nvSpPr>
          <p:cNvPr id="4" name="Rectangle 3"/>
          <p:cNvSpPr/>
          <p:nvPr/>
        </p:nvSpPr>
        <p:spPr>
          <a:xfrm>
            <a:off x="3188800" y="4171923"/>
            <a:ext cx="5792105" cy="2400657"/>
          </a:xfrm>
          <a:prstGeom prst="rect">
            <a:avLst/>
          </a:prstGeom>
          <a:noFill/>
        </p:spPr>
        <p:txBody>
          <a:bodyPr wrap="square" lIns="91440" tIns="45720" rIns="91440" bIns="45720">
            <a:spAutoFit/>
          </a:bodyPr>
          <a:lstStyle/>
          <a:p>
            <a:pPr algn="ctr"/>
            <a:r>
              <a:rPr lang="en-US" sz="15000" b="1" dirty="0" smtClean="0">
                <a:ln w="12700" cmpd="sng">
                  <a:solidFill>
                    <a:schemeClr val="accent4"/>
                  </a:solidFill>
                  <a:prstDash val="solid"/>
                </a:ln>
                <a:solidFill>
                  <a:srgbClr val="FF0000"/>
                </a:solidFill>
              </a:rPr>
              <a:t>NO!</a:t>
            </a:r>
            <a:endParaRPr lang="en-US" sz="15000" b="1" cap="none" spc="0" dirty="0">
              <a:ln w="12700" cmpd="sng">
                <a:solidFill>
                  <a:schemeClr val="accent4"/>
                </a:solidFill>
                <a:prstDash val="solid"/>
              </a:ln>
              <a:solidFill>
                <a:srgbClr val="FF0000"/>
              </a:solidFill>
              <a:effectLs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56358" y="3306726"/>
            <a:ext cx="3551274" cy="3551274"/>
          </a:xfrm>
          <a:prstGeom prst="rect">
            <a:avLst/>
          </a:prstGeom>
        </p:spPr>
      </p:pic>
    </p:spTree>
    <p:extLst>
      <p:ext uri="{BB962C8B-B14F-4D97-AF65-F5344CB8AC3E}">
        <p14:creationId xmlns:p14="http://schemas.microsoft.com/office/powerpoint/2010/main" val="2814276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CDB565D0-B185-4245-90D1-27976C13C2D0}" vid="{AEAB48F2-8B2D-47EB-9B1B-1E39396EA18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682</TotalTime>
  <Words>1723</Words>
  <Application>Microsoft Office PowerPoint</Application>
  <PresentationFormat>Widescreen</PresentationFormat>
  <Paragraphs>104</Paragraphs>
  <Slides>29</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Calibri</vt:lpstr>
      <vt:lpstr>Calibri Light</vt:lpstr>
      <vt:lpstr>Cambria</vt:lpstr>
      <vt:lpstr>Corbel</vt:lpstr>
      <vt:lpstr>Office Theme</vt:lpstr>
      <vt:lpstr>Relaciones Saludables y Consentimiento</vt:lpstr>
      <vt:lpstr>¿Qué es el consentimiento?</vt:lpstr>
      <vt:lpstr>Consentimiento más definido</vt:lpstr>
      <vt:lpstr>¿Cuándo PUEDE una persona dar su consentimiento?</vt:lpstr>
      <vt:lpstr>Una persona NO PUEDE dar su consentimiento si...</vt:lpstr>
      <vt:lpstr>PowerPoint Presentation</vt:lpstr>
      <vt:lpstr>PowerPoint Presentation</vt:lpstr>
      <vt:lpstr>PowerPoint Presentation</vt:lpstr>
      <vt:lpstr>PowerPoint Presentation</vt:lpstr>
      <vt:lpstr>PowerPoint Presentation</vt:lpstr>
      <vt:lpstr>PowerPoint Presentation</vt:lpstr>
      <vt:lpstr>Hablemos de poder en las relaciones</vt:lpstr>
      <vt:lpstr>Cuando se trata de relaciones románticas:</vt:lpstr>
      <vt:lpstr>PowerPoint Presentation</vt:lpstr>
      <vt:lpstr>PowerPoint Presentation</vt:lpstr>
      <vt:lpstr>PowerPoint Presentation</vt:lpstr>
      <vt:lpstr>¿Cómo mantenemos el consentimiento?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Centerstone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Elisabeth Urwiler</dc:creator>
  <cp:lastModifiedBy>Whitney E. Salyer</cp:lastModifiedBy>
  <cp:revision>43</cp:revision>
  <dcterms:created xsi:type="dcterms:W3CDTF">2021-12-02T17:37:03Z</dcterms:created>
  <dcterms:modified xsi:type="dcterms:W3CDTF">2023-10-17T20:14:54Z</dcterms:modified>
</cp:coreProperties>
</file>